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866" y="-1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z="2400" dirty="0" smtClean="0"/>
              <a:t>         انتهاء عقد الايجار قبل انتهاء مدته للعذر الطارئ</a:t>
            </a:r>
            <a:br>
              <a:rPr lang="ar-IQ" sz="2400" dirty="0" smtClean="0"/>
            </a:br>
            <a:r>
              <a:rPr lang="ar-IQ" sz="2400" dirty="0"/>
              <a:t/>
            </a:r>
            <a:br>
              <a:rPr lang="ar-IQ" sz="2400" dirty="0"/>
            </a:br>
            <a:r>
              <a:rPr lang="ar-IQ" sz="2400" dirty="0" smtClean="0"/>
              <a:t>    أ. د, شروق عباس فاضل /كلية الحقوق/جامعة النهرين</a:t>
            </a:r>
            <a:endParaRPr lang="ar-IQ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dirty="0"/>
              <a:t> </a:t>
            </a:r>
            <a:r>
              <a:rPr lang="ar-IQ" dirty="0" smtClean="0"/>
              <a:t>              محاضرة  لطلبة المرحلة الثالثة للفصل الدراسي الثاني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61844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dirty="0" smtClean="0"/>
              <a:t>تناولت المادة 792 مدني مبدأ عاما حول انتهاء عقد الايجار للعذر الطارئ ،</a:t>
            </a:r>
          </a:p>
          <a:p>
            <a:r>
              <a:rPr lang="ar-IQ" dirty="0" smtClean="0"/>
              <a:t>وهو تطبيق تشريعي لنظرية الظروف الطارئة، وقد طبقه المشرع على حالات خاصة :</a:t>
            </a:r>
          </a:p>
          <a:p>
            <a:r>
              <a:rPr lang="ar-IQ" dirty="0" smtClean="0"/>
              <a:t>وهي موت المستأجر واعساره وحالة تغيير الموظف لموطنه .</a:t>
            </a:r>
          </a:p>
          <a:p>
            <a:r>
              <a:rPr lang="ar-IQ" dirty="0" smtClean="0"/>
              <a:t>ومن خلال المادة 792 يتضح ان لكل من المؤجر والمستأجر ،سواء كان المأجور </a:t>
            </a:r>
          </a:p>
          <a:p>
            <a:pPr marL="0" indent="0">
              <a:buNone/>
            </a:pPr>
            <a:r>
              <a:rPr lang="ar-IQ" dirty="0" smtClean="0"/>
              <a:t>   عقارا او منقولا  ان يطلب فسخ العقد قبل انقضاء مدته ووفقا للشروط الاتية: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86575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dirty="0" smtClean="0"/>
          </a:p>
          <a:p>
            <a:endParaRPr lang="ar-IQ" dirty="0"/>
          </a:p>
          <a:p>
            <a:pPr marL="0" indent="0">
              <a:buNone/>
            </a:pPr>
            <a:r>
              <a:rPr lang="ar-IQ" dirty="0" smtClean="0"/>
              <a:t>1- ان يكون الايجار معين المدة ،لان الايجار غير معين المدة يجوز فيه لاي من الطرفين ان </a:t>
            </a:r>
          </a:p>
          <a:p>
            <a:pPr marL="0" indent="0">
              <a:buNone/>
            </a:pPr>
            <a:r>
              <a:rPr lang="ar-IQ" dirty="0" smtClean="0"/>
              <a:t>    ينهيه بمجرد التنبيه بالاخلاء للطرف الثاني طبقا لمواعيد التنبيه المنصوص عليها </a:t>
            </a:r>
          </a:p>
          <a:p>
            <a:pPr marL="0" indent="0">
              <a:buNone/>
            </a:pPr>
            <a:r>
              <a:rPr lang="ar-IQ" dirty="0" smtClean="0"/>
              <a:t>    في المادة 741 مدني ، فلا حاجة للاستناد الى العذر الطارئ لطلب الفسخ.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smtClean="0"/>
              <a:t>  2- حدوث ظروف من شأنها ان تجعل تنفيذ الايجار مرهقا .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982537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endParaRPr lang="ar-IQ" dirty="0"/>
          </a:p>
          <a:p>
            <a:r>
              <a:rPr lang="ar-IQ" dirty="0" smtClean="0"/>
              <a:t>3- ان لا يكون للمتعاقد طالب الفسخ يد في حدوث الظرف الطارئ الذي ادى</a:t>
            </a:r>
          </a:p>
          <a:p>
            <a:pPr marL="0" indent="0">
              <a:buNone/>
            </a:pPr>
            <a:r>
              <a:rPr lang="ar-IQ" dirty="0" smtClean="0"/>
              <a:t>      الى جعل تنفيذ الايجار مرهقا له.  ويعود للمحكمة تقدير  هذه  الظروف .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4- ان ينبه طالب الفسخ الطرف الاخر بالاخلاء في المواعيد المنصوص عليها في المادة                    741  مدني ، والا فأن الايجار لا ينتهي بمجرد قيام العذر الطارئ.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smtClean="0"/>
              <a:t>  5- تعويض طالب الفسخ الطرف الاخر تعويضا عادلا.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522117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205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Tahoma</vt:lpstr>
      <vt:lpstr>Trebuchet MS</vt:lpstr>
      <vt:lpstr>Wingdings 3</vt:lpstr>
      <vt:lpstr>Facet</vt:lpstr>
      <vt:lpstr>         انتهاء عقد الايجار قبل انتهاء مدته للعذر الطارئ      أ. د, شروق عباس فاضل /كلية الحقوق/جامعة النهرين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انتهاء عقد الايجار قبل انتهاء مدته للعذر الطارئ      أ. د, شروق عباس فاضل /كلية الحقوق/جامعة النهرين</dc:title>
  <dc:creator>Firas</dc:creator>
  <cp:lastModifiedBy>Firas</cp:lastModifiedBy>
  <cp:revision>5</cp:revision>
  <dcterms:created xsi:type="dcterms:W3CDTF">2019-04-16T16:47:09Z</dcterms:created>
  <dcterms:modified xsi:type="dcterms:W3CDTF">2019-04-17T06:17:53Z</dcterms:modified>
</cp:coreProperties>
</file>