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IQ" b="1" dirty="0" smtClean="0"/>
              <a:t>د. حيدر ادهم الطائي</a:t>
            </a:r>
            <a:endParaRPr lang="en-US" dirty="0" smtClean="0"/>
          </a:p>
          <a:p>
            <a:pPr rtl="1"/>
            <a:r>
              <a:rPr lang="ar-IQ" b="1" dirty="0" smtClean="0"/>
              <a:t>كلية الحقوق بجامعة النهرين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IQ" b="1" dirty="0" smtClean="0"/>
              <a:t>اثر النزاعات المسلحة على المعاهدات الدولية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IQ" b="1" dirty="0" smtClean="0"/>
              <a:t>دراسة في الوضع القانوني لاتفاقية الجزائر المبرمة عام 1975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rtl="1"/>
            <a:r>
              <a:rPr lang="ar-IQ" b="1" dirty="0" smtClean="0"/>
              <a:t>اولا: الاطار العام لبحث اثر النزاعات المسلحة على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أ.طابع اللامركزية الشديد في القانون الدولي وفكرة الامن القانوني لموثوقية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ب.موقف لجنة القانون الدولي المكلفة باعداد مشروع اتفاقية دولية بقانون المعاهدات "اعتمدت عام 1969" من موضوع اثر النزاعات المسلحة على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 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rtl="1"/>
            <a:r>
              <a:rPr lang="ar-IQ" b="1" dirty="0" smtClean="0"/>
              <a:t>ثانيا: الطابع الاستثنائي الخاص لاثار النزاعات المسلحة على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أ.الموقف التقليدي لفقه القانون الدولي من اثر النزاعات المسلحة على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ب.الخصائص الاساسية لاثر النزاعات المسلحة على المعاهدات الدولية</a:t>
            </a:r>
            <a:endParaRPr lang="en-US" dirty="0" smtClean="0"/>
          </a:p>
          <a:p>
            <a:pPr rtl="1"/>
            <a:r>
              <a:rPr lang="ar-IQ" dirty="0" smtClean="0"/>
              <a:t> 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rtl="1"/>
            <a:r>
              <a:rPr lang="ar-IQ" b="1" dirty="0" smtClean="0"/>
              <a:t>ثالثا: تصورات حول الوضع القانوني لاتفاقية الجزائر المبرمة عام 1975</a:t>
            </a:r>
            <a:endParaRPr lang="en-US" dirty="0" smtClean="0"/>
          </a:p>
          <a:p>
            <a:pPr rtl="1"/>
            <a:r>
              <a:rPr lang="ar-IQ" dirty="0" smtClean="0"/>
              <a:t>أ.القيمة القانونية لاتفاقية الجزائر قبل اندلاع حرب الخليج الاولى</a:t>
            </a:r>
            <a:endParaRPr lang="en-US" dirty="0" smtClean="0"/>
          </a:p>
          <a:p>
            <a:pPr rtl="1"/>
            <a:r>
              <a:rPr lang="ar-IQ" dirty="0" smtClean="0"/>
              <a:t>ب.القيمة القانونية لاتفاقية الجزائر بعد اندلاع حرب الخليج الاولى</a:t>
            </a:r>
            <a:endParaRPr lang="en-US" dirty="0" smtClean="0"/>
          </a:p>
          <a:p>
            <a:pPr rtl="1"/>
            <a:r>
              <a:rPr lang="ar-IQ" b="1" dirty="0" smtClean="0"/>
              <a:t> 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122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اثر النزاعات المسلحة على المعاهدات الدولية دراسة في الوضع القانوني لاتفاقية الجزائر المبرمة عام 1975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اثر النزاعات المسلحة على المعاهدات الدولية دراسة في الوضع القانوني لاتفاقية الجزائر المبرمة عام 1975</dc:title>
  <dc:creator>DELL</dc:creator>
  <cp:lastModifiedBy>DELL</cp:lastModifiedBy>
  <cp:revision>1</cp:revision>
  <dcterms:created xsi:type="dcterms:W3CDTF">2006-08-16T00:00:00Z</dcterms:created>
  <dcterms:modified xsi:type="dcterms:W3CDTF">2019-12-25T05:40:41Z</dcterms:modified>
</cp:coreProperties>
</file>