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CEA7113-8E7D-4C45-BB12-5F464DACC909}"/>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ar-IQ"/>
          </a:p>
        </p:txBody>
      </p:sp>
      <p:sp>
        <p:nvSpPr>
          <p:cNvPr id="3" name="عنوان فرعي 2">
            <a:extLst>
              <a:ext uri="{FF2B5EF4-FFF2-40B4-BE49-F238E27FC236}">
                <a16:creationId xmlns:a16="http://schemas.microsoft.com/office/drawing/2014/main" id="{8100C5AD-8706-D747-9C18-5B274978A1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ar-IQ"/>
          </a:p>
        </p:txBody>
      </p:sp>
      <p:sp>
        <p:nvSpPr>
          <p:cNvPr id="4" name="عنصر نائب للتاريخ 3">
            <a:extLst>
              <a:ext uri="{FF2B5EF4-FFF2-40B4-BE49-F238E27FC236}">
                <a16:creationId xmlns:a16="http://schemas.microsoft.com/office/drawing/2014/main" id="{61F1F0EB-5532-C943-A4AA-73C7203EAB7D}"/>
              </a:ext>
            </a:extLst>
          </p:cNvPr>
          <p:cNvSpPr>
            <a:spLocks noGrp="1"/>
          </p:cNvSpPr>
          <p:nvPr>
            <p:ph type="dt" sz="half" idx="10"/>
          </p:nvPr>
        </p:nvSpPr>
        <p:spPr/>
        <p:txBody>
          <a:bodyPr/>
          <a:lstStyle/>
          <a:p>
            <a:fld id="{1D97F9CC-9E97-5B44-81D8-BAFB81A7BF7D}" type="datetimeFigureOut">
              <a:rPr lang="ar-IQ" smtClean="0"/>
              <a:t>3‏/2‏/1443</a:t>
            </a:fld>
            <a:endParaRPr lang="ar-IQ"/>
          </a:p>
        </p:txBody>
      </p:sp>
      <p:sp>
        <p:nvSpPr>
          <p:cNvPr id="5" name="عنصر نائب للتذييل 4">
            <a:extLst>
              <a:ext uri="{FF2B5EF4-FFF2-40B4-BE49-F238E27FC236}">
                <a16:creationId xmlns:a16="http://schemas.microsoft.com/office/drawing/2014/main" id="{BAB4BC46-A72A-A648-BC30-7F02713AF271}"/>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E7606316-6C15-6D4F-ACAE-EA24E35B0122}"/>
              </a:ext>
            </a:extLst>
          </p:cNvPr>
          <p:cNvSpPr>
            <a:spLocks noGrp="1"/>
          </p:cNvSpPr>
          <p:nvPr>
            <p:ph type="sldNum" sz="quarter" idx="12"/>
          </p:nvPr>
        </p:nvSpPr>
        <p:spPr/>
        <p:txBody>
          <a:bodyPr/>
          <a:lstStyle/>
          <a:p>
            <a:fld id="{423143E8-8B98-7448-B544-9802397A5E23}" type="slidenum">
              <a:rPr lang="ar-IQ" smtClean="0"/>
              <a:t>‹#›</a:t>
            </a:fld>
            <a:endParaRPr lang="ar-IQ"/>
          </a:p>
        </p:txBody>
      </p:sp>
    </p:spTree>
    <p:extLst>
      <p:ext uri="{BB962C8B-B14F-4D97-AF65-F5344CB8AC3E}">
        <p14:creationId xmlns:p14="http://schemas.microsoft.com/office/powerpoint/2010/main" val="1474047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AF2AFBF-D605-3D4F-9819-1269E1D57A49}"/>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عنوان العمودي 2">
            <a:extLst>
              <a:ext uri="{FF2B5EF4-FFF2-40B4-BE49-F238E27FC236}">
                <a16:creationId xmlns:a16="http://schemas.microsoft.com/office/drawing/2014/main" id="{4381ADE3-4B9C-334C-8D48-D92EBF24F006}"/>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F88786C4-7AE4-124B-853F-F6A2A4E8EC8D}"/>
              </a:ext>
            </a:extLst>
          </p:cNvPr>
          <p:cNvSpPr>
            <a:spLocks noGrp="1"/>
          </p:cNvSpPr>
          <p:nvPr>
            <p:ph type="dt" sz="half" idx="10"/>
          </p:nvPr>
        </p:nvSpPr>
        <p:spPr/>
        <p:txBody>
          <a:bodyPr/>
          <a:lstStyle/>
          <a:p>
            <a:fld id="{1D97F9CC-9E97-5B44-81D8-BAFB81A7BF7D}" type="datetimeFigureOut">
              <a:rPr lang="ar-IQ" smtClean="0"/>
              <a:t>3‏/2‏/1443</a:t>
            </a:fld>
            <a:endParaRPr lang="ar-IQ"/>
          </a:p>
        </p:txBody>
      </p:sp>
      <p:sp>
        <p:nvSpPr>
          <p:cNvPr id="5" name="عنصر نائب للتذييل 4">
            <a:extLst>
              <a:ext uri="{FF2B5EF4-FFF2-40B4-BE49-F238E27FC236}">
                <a16:creationId xmlns:a16="http://schemas.microsoft.com/office/drawing/2014/main" id="{6F8D89D7-6414-E042-A6BC-DC9DB2F66269}"/>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1F65631D-94E3-144D-893D-E039CF117BF7}"/>
              </a:ext>
            </a:extLst>
          </p:cNvPr>
          <p:cNvSpPr>
            <a:spLocks noGrp="1"/>
          </p:cNvSpPr>
          <p:nvPr>
            <p:ph type="sldNum" sz="quarter" idx="12"/>
          </p:nvPr>
        </p:nvSpPr>
        <p:spPr/>
        <p:txBody>
          <a:bodyPr/>
          <a:lstStyle/>
          <a:p>
            <a:fld id="{423143E8-8B98-7448-B544-9802397A5E23}" type="slidenum">
              <a:rPr lang="ar-IQ" smtClean="0"/>
              <a:t>‹#›</a:t>
            </a:fld>
            <a:endParaRPr lang="ar-IQ"/>
          </a:p>
        </p:txBody>
      </p:sp>
    </p:spTree>
    <p:extLst>
      <p:ext uri="{BB962C8B-B14F-4D97-AF65-F5344CB8AC3E}">
        <p14:creationId xmlns:p14="http://schemas.microsoft.com/office/powerpoint/2010/main" val="2703811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3E546554-0FD2-EA47-AAFC-65FE4A34FAD9}"/>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ar-IQ"/>
          </a:p>
        </p:txBody>
      </p:sp>
      <p:sp>
        <p:nvSpPr>
          <p:cNvPr id="3" name="عنصر نائب للعنوان العمودي 2">
            <a:extLst>
              <a:ext uri="{FF2B5EF4-FFF2-40B4-BE49-F238E27FC236}">
                <a16:creationId xmlns:a16="http://schemas.microsoft.com/office/drawing/2014/main" id="{0068A642-EA6C-2E4B-86E2-8CBBC4336623}"/>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01E2BD4E-477E-6B4C-A082-BA72D5997CEB}"/>
              </a:ext>
            </a:extLst>
          </p:cNvPr>
          <p:cNvSpPr>
            <a:spLocks noGrp="1"/>
          </p:cNvSpPr>
          <p:nvPr>
            <p:ph type="dt" sz="half" idx="10"/>
          </p:nvPr>
        </p:nvSpPr>
        <p:spPr/>
        <p:txBody>
          <a:bodyPr/>
          <a:lstStyle/>
          <a:p>
            <a:fld id="{1D97F9CC-9E97-5B44-81D8-BAFB81A7BF7D}" type="datetimeFigureOut">
              <a:rPr lang="ar-IQ" smtClean="0"/>
              <a:t>3‏/2‏/1443</a:t>
            </a:fld>
            <a:endParaRPr lang="ar-IQ"/>
          </a:p>
        </p:txBody>
      </p:sp>
      <p:sp>
        <p:nvSpPr>
          <p:cNvPr id="5" name="عنصر نائب للتذييل 4">
            <a:extLst>
              <a:ext uri="{FF2B5EF4-FFF2-40B4-BE49-F238E27FC236}">
                <a16:creationId xmlns:a16="http://schemas.microsoft.com/office/drawing/2014/main" id="{C3F0CDFC-9E6D-4947-A9CF-B83DC5E459CD}"/>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9F583997-4C7E-9641-A6D9-BC63FDCF6BFC}"/>
              </a:ext>
            </a:extLst>
          </p:cNvPr>
          <p:cNvSpPr>
            <a:spLocks noGrp="1"/>
          </p:cNvSpPr>
          <p:nvPr>
            <p:ph type="sldNum" sz="quarter" idx="12"/>
          </p:nvPr>
        </p:nvSpPr>
        <p:spPr/>
        <p:txBody>
          <a:bodyPr/>
          <a:lstStyle/>
          <a:p>
            <a:fld id="{423143E8-8B98-7448-B544-9802397A5E23}" type="slidenum">
              <a:rPr lang="ar-IQ" smtClean="0"/>
              <a:t>‹#›</a:t>
            </a:fld>
            <a:endParaRPr lang="ar-IQ"/>
          </a:p>
        </p:txBody>
      </p:sp>
    </p:spTree>
    <p:extLst>
      <p:ext uri="{BB962C8B-B14F-4D97-AF65-F5344CB8AC3E}">
        <p14:creationId xmlns:p14="http://schemas.microsoft.com/office/powerpoint/2010/main" val="1595868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38FE90C-CD58-164E-9489-DE19C06A1C2A}"/>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2593F195-D513-EF44-9F63-F0664736ECE6}"/>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15B99598-A923-EC40-99F8-AE2B9A537DC9}"/>
              </a:ext>
            </a:extLst>
          </p:cNvPr>
          <p:cNvSpPr>
            <a:spLocks noGrp="1"/>
          </p:cNvSpPr>
          <p:nvPr>
            <p:ph type="dt" sz="half" idx="10"/>
          </p:nvPr>
        </p:nvSpPr>
        <p:spPr/>
        <p:txBody>
          <a:bodyPr/>
          <a:lstStyle/>
          <a:p>
            <a:fld id="{1D97F9CC-9E97-5B44-81D8-BAFB81A7BF7D}" type="datetimeFigureOut">
              <a:rPr lang="ar-IQ" smtClean="0"/>
              <a:t>3‏/2‏/1443</a:t>
            </a:fld>
            <a:endParaRPr lang="ar-IQ"/>
          </a:p>
        </p:txBody>
      </p:sp>
      <p:sp>
        <p:nvSpPr>
          <p:cNvPr id="5" name="عنصر نائب للتذييل 4">
            <a:extLst>
              <a:ext uri="{FF2B5EF4-FFF2-40B4-BE49-F238E27FC236}">
                <a16:creationId xmlns:a16="http://schemas.microsoft.com/office/drawing/2014/main" id="{79F18A3A-E066-2741-86EB-653E1333F440}"/>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FAAC02C2-C535-0944-836A-52870FA65CB3}"/>
              </a:ext>
            </a:extLst>
          </p:cNvPr>
          <p:cNvSpPr>
            <a:spLocks noGrp="1"/>
          </p:cNvSpPr>
          <p:nvPr>
            <p:ph type="sldNum" sz="quarter" idx="12"/>
          </p:nvPr>
        </p:nvSpPr>
        <p:spPr/>
        <p:txBody>
          <a:bodyPr/>
          <a:lstStyle/>
          <a:p>
            <a:fld id="{423143E8-8B98-7448-B544-9802397A5E23}" type="slidenum">
              <a:rPr lang="ar-IQ" smtClean="0"/>
              <a:t>‹#›</a:t>
            </a:fld>
            <a:endParaRPr lang="ar-IQ"/>
          </a:p>
        </p:txBody>
      </p:sp>
    </p:spTree>
    <p:extLst>
      <p:ext uri="{BB962C8B-B14F-4D97-AF65-F5344CB8AC3E}">
        <p14:creationId xmlns:p14="http://schemas.microsoft.com/office/powerpoint/2010/main" val="3275860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40C130B-00EE-5847-84A5-1F7630A0FC5A}"/>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F67C8E3A-D011-394B-9671-14C705145E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BAD8CFE9-8975-0343-B161-4E26324A780F}"/>
              </a:ext>
            </a:extLst>
          </p:cNvPr>
          <p:cNvSpPr>
            <a:spLocks noGrp="1"/>
          </p:cNvSpPr>
          <p:nvPr>
            <p:ph type="dt" sz="half" idx="10"/>
          </p:nvPr>
        </p:nvSpPr>
        <p:spPr/>
        <p:txBody>
          <a:bodyPr/>
          <a:lstStyle/>
          <a:p>
            <a:fld id="{1D97F9CC-9E97-5B44-81D8-BAFB81A7BF7D}" type="datetimeFigureOut">
              <a:rPr lang="ar-IQ" smtClean="0"/>
              <a:t>3‏/2‏/1443</a:t>
            </a:fld>
            <a:endParaRPr lang="ar-IQ"/>
          </a:p>
        </p:txBody>
      </p:sp>
      <p:sp>
        <p:nvSpPr>
          <p:cNvPr id="5" name="عنصر نائب للتذييل 4">
            <a:extLst>
              <a:ext uri="{FF2B5EF4-FFF2-40B4-BE49-F238E27FC236}">
                <a16:creationId xmlns:a16="http://schemas.microsoft.com/office/drawing/2014/main" id="{2CEBFDCC-C17F-B947-BEDA-03C21F49ECE3}"/>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2BC5FE33-64C4-F845-A1B8-3B7988B636EE}"/>
              </a:ext>
            </a:extLst>
          </p:cNvPr>
          <p:cNvSpPr>
            <a:spLocks noGrp="1"/>
          </p:cNvSpPr>
          <p:nvPr>
            <p:ph type="sldNum" sz="quarter" idx="12"/>
          </p:nvPr>
        </p:nvSpPr>
        <p:spPr/>
        <p:txBody>
          <a:bodyPr/>
          <a:lstStyle/>
          <a:p>
            <a:fld id="{423143E8-8B98-7448-B544-9802397A5E23}" type="slidenum">
              <a:rPr lang="ar-IQ" smtClean="0"/>
              <a:t>‹#›</a:t>
            </a:fld>
            <a:endParaRPr lang="ar-IQ"/>
          </a:p>
        </p:txBody>
      </p:sp>
    </p:spTree>
    <p:extLst>
      <p:ext uri="{BB962C8B-B14F-4D97-AF65-F5344CB8AC3E}">
        <p14:creationId xmlns:p14="http://schemas.microsoft.com/office/powerpoint/2010/main" val="1223445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691C799-976C-5942-AC9D-F0758F9E8B65}"/>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B351EF88-C8EA-A14E-BA3A-B4285D6C3C06}"/>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a:extLst>
              <a:ext uri="{FF2B5EF4-FFF2-40B4-BE49-F238E27FC236}">
                <a16:creationId xmlns:a16="http://schemas.microsoft.com/office/drawing/2014/main" id="{6DC8EC39-546F-AF46-8897-75ECA8DCBED6}"/>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تاريخ 4">
            <a:extLst>
              <a:ext uri="{FF2B5EF4-FFF2-40B4-BE49-F238E27FC236}">
                <a16:creationId xmlns:a16="http://schemas.microsoft.com/office/drawing/2014/main" id="{9F9C08DB-AC56-C545-AB6F-52AD86D5C91E}"/>
              </a:ext>
            </a:extLst>
          </p:cNvPr>
          <p:cNvSpPr>
            <a:spLocks noGrp="1"/>
          </p:cNvSpPr>
          <p:nvPr>
            <p:ph type="dt" sz="half" idx="10"/>
          </p:nvPr>
        </p:nvSpPr>
        <p:spPr/>
        <p:txBody>
          <a:bodyPr/>
          <a:lstStyle/>
          <a:p>
            <a:fld id="{1D97F9CC-9E97-5B44-81D8-BAFB81A7BF7D}" type="datetimeFigureOut">
              <a:rPr lang="ar-IQ" smtClean="0"/>
              <a:t>3‏/2‏/1443</a:t>
            </a:fld>
            <a:endParaRPr lang="ar-IQ"/>
          </a:p>
        </p:txBody>
      </p:sp>
      <p:sp>
        <p:nvSpPr>
          <p:cNvPr id="6" name="عنصر نائب للتذييل 5">
            <a:extLst>
              <a:ext uri="{FF2B5EF4-FFF2-40B4-BE49-F238E27FC236}">
                <a16:creationId xmlns:a16="http://schemas.microsoft.com/office/drawing/2014/main" id="{BA8261FA-3E58-EC40-BD93-CFC8C73DF8DD}"/>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D2E95424-4FBA-6342-822E-A7961A813A1B}"/>
              </a:ext>
            </a:extLst>
          </p:cNvPr>
          <p:cNvSpPr>
            <a:spLocks noGrp="1"/>
          </p:cNvSpPr>
          <p:nvPr>
            <p:ph type="sldNum" sz="quarter" idx="12"/>
          </p:nvPr>
        </p:nvSpPr>
        <p:spPr/>
        <p:txBody>
          <a:bodyPr/>
          <a:lstStyle/>
          <a:p>
            <a:fld id="{423143E8-8B98-7448-B544-9802397A5E23}" type="slidenum">
              <a:rPr lang="ar-IQ" smtClean="0"/>
              <a:t>‹#›</a:t>
            </a:fld>
            <a:endParaRPr lang="ar-IQ"/>
          </a:p>
        </p:txBody>
      </p:sp>
    </p:spTree>
    <p:extLst>
      <p:ext uri="{BB962C8B-B14F-4D97-AF65-F5344CB8AC3E}">
        <p14:creationId xmlns:p14="http://schemas.microsoft.com/office/powerpoint/2010/main" val="4190146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5E2DCD0-50DE-7D4C-8F97-80F9FB6050D4}"/>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2E0202A2-5AAE-2D46-BA4C-7B239BDCB2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B4D8D38C-7C5D-4847-B2C7-F22ABFE888B1}"/>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a:extLst>
              <a:ext uri="{FF2B5EF4-FFF2-40B4-BE49-F238E27FC236}">
                <a16:creationId xmlns:a16="http://schemas.microsoft.com/office/drawing/2014/main" id="{F837E5D7-5770-5140-BFEB-1BB2178C00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AE52737E-A0B1-9E48-B865-2AECA794A249}"/>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عنصر نائب للتاريخ 6">
            <a:extLst>
              <a:ext uri="{FF2B5EF4-FFF2-40B4-BE49-F238E27FC236}">
                <a16:creationId xmlns:a16="http://schemas.microsoft.com/office/drawing/2014/main" id="{29D57DA4-20BF-904C-B5D3-A19C5EF30AA5}"/>
              </a:ext>
            </a:extLst>
          </p:cNvPr>
          <p:cNvSpPr>
            <a:spLocks noGrp="1"/>
          </p:cNvSpPr>
          <p:nvPr>
            <p:ph type="dt" sz="half" idx="10"/>
          </p:nvPr>
        </p:nvSpPr>
        <p:spPr/>
        <p:txBody>
          <a:bodyPr/>
          <a:lstStyle/>
          <a:p>
            <a:fld id="{1D97F9CC-9E97-5B44-81D8-BAFB81A7BF7D}" type="datetimeFigureOut">
              <a:rPr lang="ar-IQ" smtClean="0"/>
              <a:t>3‏/2‏/1443</a:t>
            </a:fld>
            <a:endParaRPr lang="ar-IQ"/>
          </a:p>
        </p:txBody>
      </p:sp>
      <p:sp>
        <p:nvSpPr>
          <p:cNvPr id="8" name="عنصر نائب للتذييل 7">
            <a:extLst>
              <a:ext uri="{FF2B5EF4-FFF2-40B4-BE49-F238E27FC236}">
                <a16:creationId xmlns:a16="http://schemas.microsoft.com/office/drawing/2014/main" id="{8D371512-089B-1E43-9FB5-BA781BAFCCB2}"/>
              </a:ext>
            </a:extLst>
          </p:cNvPr>
          <p:cNvSpPr>
            <a:spLocks noGrp="1"/>
          </p:cNvSpPr>
          <p:nvPr>
            <p:ph type="ftr" sz="quarter" idx="11"/>
          </p:nvPr>
        </p:nvSpPr>
        <p:spPr/>
        <p:txBody>
          <a:bodyPr/>
          <a:lstStyle/>
          <a:p>
            <a:endParaRPr lang="ar-IQ"/>
          </a:p>
        </p:txBody>
      </p:sp>
      <p:sp>
        <p:nvSpPr>
          <p:cNvPr id="9" name="عنصر نائب لرقم الشريحة 8">
            <a:extLst>
              <a:ext uri="{FF2B5EF4-FFF2-40B4-BE49-F238E27FC236}">
                <a16:creationId xmlns:a16="http://schemas.microsoft.com/office/drawing/2014/main" id="{F41C1E6B-EC2C-4640-98DA-F709EAF66183}"/>
              </a:ext>
            </a:extLst>
          </p:cNvPr>
          <p:cNvSpPr>
            <a:spLocks noGrp="1"/>
          </p:cNvSpPr>
          <p:nvPr>
            <p:ph type="sldNum" sz="quarter" idx="12"/>
          </p:nvPr>
        </p:nvSpPr>
        <p:spPr/>
        <p:txBody>
          <a:bodyPr/>
          <a:lstStyle/>
          <a:p>
            <a:fld id="{423143E8-8B98-7448-B544-9802397A5E23}" type="slidenum">
              <a:rPr lang="ar-IQ" smtClean="0"/>
              <a:t>‹#›</a:t>
            </a:fld>
            <a:endParaRPr lang="ar-IQ"/>
          </a:p>
        </p:txBody>
      </p:sp>
    </p:spTree>
    <p:extLst>
      <p:ext uri="{BB962C8B-B14F-4D97-AF65-F5344CB8AC3E}">
        <p14:creationId xmlns:p14="http://schemas.microsoft.com/office/powerpoint/2010/main" val="3778604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A85CE62-DA3F-7B4A-A450-0B5B87187997}"/>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تاريخ 2">
            <a:extLst>
              <a:ext uri="{FF2B5EF4-FFF2-40B4-BE49-F238E27FC236}">
                <a16:creationId xmlns:a16="http://schemas.microsoft.com/office/drawing/2014/main" id="{5FA53CF0-B54D-B448-BB6F-72B17C6021E9}"/>
              </a:ext>
            </a:extLst>
          </p:cNvPr>
          <p:cNvSpPr>
            <a:spLocks noGrp="1"/>
          </p:cNvSpPr>
          <p:nvPr>
            <p:ph type="dt" sz="half" idx="10"/>
          </p:nvPr>
        </p:nvSpPr>
        <p:spPr/>
        <p:txBody>
          <a:bodyPr/>
          <a:lstStyle/>
          <a:p>
            <a:fld id="{1D97F9CC-9E97-5B44-81D8-BAFB81A7BF7D}" type="datetimeFigureOut">
              <a:rPr lang="ar-IQ" smtClean="0"/>
              <a:t>3‏/2‏/1443</a:t>
            </a:fld>
            <a:endParaRPr lang="ar-IQ"/>
          </a:p>
        </p:txBody>
      </p:sp>
      <p:sp>
        <p:nvSpPr>
          <p:cNvPr id="4" name="عنصر نائب للتذييل 3">
            <a:extLst>
              <a:ext uri="{FF2B5EF4-FFF2-40B4-BE49-F238E27FC236}">
                <a16:creationId xmlns:a16="http://schemas.microsoft.com/office/drawing/2014/main" id="{C28AFE7B-3EF6-4840-A916-D353D16462BF}"/>
              </a:ext>
            </a:extLst>
          </p:cNvPr>
          <p:cNvSpPr>
            <a:spLocks noGrp="1"/>
          </p:cNvSpPr>
          <p:nvPr>
            <p:ph type="ftr" sz="quarter" idx="11"/>
          </p:nvPr>
        </p:nvSpPr>
        <p:spPr/>
        <p:txBody>
          <a:bodyPr/>
          <a:lstStyle/>
          <a:p>
            <a:endParaRPr lang="ar-IQ"/>
          </a:p>
        </p:txBody>
      </p:sp>
      <p:sp>
        <p:nvSpPr>
          <p:cNvPr id="5" name="عنصر نائب لرقم الشريحة 4">
            <a:extLst>
              <a:ext uri="{FF2B5EF4-FFF2-40B4-BE49-F238E27FC236}">
                <a16:creationId xmlns:a16="http://schemas.microsoft.com/office/drawing/2014/main" id="{A8C3BD7D-344C-144F-8FFC-911317D2842A}"/>
              </a:ext>
            </a:extLst>
          </p:cNvPr>
          <p:cNvSpPr>
            <a:spLocks noGrp="1"/>
          </p:cNvSpPr>
          <p:nvPr>
            <p:ph type="sldNum" sz="quarter" idx="12"/>
          </p:nvPr>
        </p:nvSpPr>
        <p:spPr/>
        <p:txBody>
          <a:bodyPr/>
          <a:lstStyle/>
          <a:p>
            <a:fld id="{423143E8-8B98-7448-B544-9802397A5E23}" type="slidenum">
              <a:rPr lang="ar-IQ" smtClean="0"/>
              <a:t>‹#›</a:t>
            </a:fld>
            <a:endParaRPr lang="ar-IQ"/>
          </a:p>
        </p:txBody>
      </p:sp>
    </p:spTree>
    <p:extLst>
      <p:ext uri="{BB962C8B-B14F-4D97-AF65-F5344CB8AC3E}">
        <p14:creationId xmlns:p14="http://schemas.microsoft.com/office/powerpoint/2010/main" val="3649225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09618B84-9839-5040-B403-8761774EF566}"/>
              </a:ext>
            </a:extLst>
          </p:cNvPr>
          <p:cNvSpPr>
            <a:spLocks noGrp="1"/>
          </p:cNvSpPr>
          <p:nvPr>
            <p:ph type="dt" sz="half" idx="10"/>
          </p:nvPr>
        </p:nvSpPr>
        <p:spPr/>
        <p:txBody>
          <a:bodyPr/>
          <a:lstStyle/>
          <a:p>
            <a:fld id="{1D97F9CC-9E97-5B44-81D8-BAFB81A7BF7D}" type="datetimeFigureOut">
              <a:rPr lang="ar-IQ" smtClean="0"/>
              <a:t>3‏/2‏/1443</a:t>
            </a:fld>
            <a:endParaRPr lang="ar-IQ"/>
          </a:p>
        </p:txBody>
      </p:sp>
      <p:sp>
        <p:nvSpPr>
          <p:cNvPr id="3" name="عنصر نائب للتذييل 2">
            <a:extLst>
              <a:ext uri="{FF2B5EF4-FFF2-40B4-BE49-F238E27FC236}">
                <a16:creationId xmlns:a16="http://schemas.microsoft.com/office/drawing/2014/main" id="{A354B3B5-5676-E349-B2BE-9AD0EFE3E80D}"/>
              </a:ext>
            </a:extLst>
          </p:cNvPr>
          <p:cNvSpPr>
            <a:spLocks noGrp="1"/>
          </p:cNvSpPr>
          <p:nvPr>
            <p:ph type="ftr" sz="quarter" idx="11"/>
          </p:nvPr>
        </p:nvSpPr>
        <p:spPr/>
        <p:txBody>
          <a:bodyPr/>
          <a:lstStyle/>
          <a:p>
            <a:endParaRPr lang="ar-IQ"/>
          </a:p>
        </p:txBody>
      </p:sp>
      <p:sp>
        <p:nvSpPr>
          <p:cNvPr id="4" name="عنصر نائب لرقم الشريحة 3">
            <a:extLst>
              <a:ext uri="{FF2B5EF4-FFF2-40B4-BE49-F238E27FC236}">
                <a16:creationId xmlns:a16="http://schemas.microsoft.com/office/drawing/2014/main" id="{34B44530-03C7-0345-8E8D-999473AB7FF0}"/>
              </a:ext>
            </a:extLst>
          </p:cNvPr>
          <p:cNvSpPr>
            <a:spLocks noGrp="1"/>
          </p:cNvSpPr>
          <p:nvPr>
            <p:ph type="sldNum" sz="quarter" idx="12"/>
          </p:nvPr>
        </p:nvSpPr>
        <p:spPr/>
        <p:txBody>
          <a:bodyPr/>
          <a:lstStyle/>
          <a:p>
            <a:fld id="{423143E8-8B98-7448-B544-9802397A5E23}" type="slidenum">
              <a:rPr lang="ar-IQ" smtClean="0"/>
              <a:t>‹#›</a:t>
            </a:fld>
            <a:endParaRPr lang="ar-IQ"/>
          </a:p>
        </p:txBody>
      </p:sp>
    </p:spTree>
    <p:extLst>
      <p:ext uri="{BB962C8B-B14F-4D97-AF65-F5344CB8AC3E}">
        <p14:creationId xmlns:p14="http://schemas.microsoft.com/office/powerpoint/2010/main" val="1633800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3E81CF3-3408-4D41-B819-36AB16682FB5}"/>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C52439F5-0E71-DE40-83BB-BCCDDDD8DF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a:extLst>
              <a:ext uri="{FF2B5EF4-FFF2-40B4-BE49-F238E27FC236}">
                <a16:creationId xmlns:a16="http://schemas.microsoft.com/office/drawing/2014/main" id="{4B216503-F5CB-334B-AE0C-6458B384A2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89EAAB9A-3660-7047-8259-35AA2AB2824F}"/>
              </a:ext>
            </a:extLst>
          </p:cNvPr>
          <p:cNvSpPr>
            <a:spLocks noGrp="1"/>
          </p:cNvSpPr>
          <p:nvPr>
            <p:ph type="dt" sz="half" idx="10"/>
          </p:nvPr>
        </p:nvSpPr>
        <p:spPr/>
        <p:txBody>
          <a:bodyPr/>
          <a:lstStyle/>
          <a:p>
            <a:fld id="{1D97F9CC-9E97-5B44-81D8-BAFB81A7BF7D}" type="datetimeFigureOut">
              <a:rPr lang="ar-IQ" smtClean="0"/>
              <a:t>3‏/2‏/1443</a:t>
            </a:fld>
            <a:endParaRPr lang="ar-IQ"/>
          </a:p>
        </p:txBody>
      </p:sp>
      <p:sp>
        <p:nvSpPr>
          <p:cNvPr id="6" name="عنصر نائب للتذييل 5">
            <a:extLst>
              <a:ext uri="{FF2B5EF4-FFF2-40B4-BE49-F238E27FC236}">
                <a16:creationId xmlns:a16="http://schemas.microsoft.com/office/drawing/2014/main" id="{1E9D3E40-5FD9-8D49-9450-2D196BCAB883}"/>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66D8598B-1062-2A47-915E-66042E4C0E58}"/>
              </a:ext>
            </a:extLst>
          </p:cNvPr>
          <p:cNvSpPr>
            <a:spLocks noGrp="1"/>
          </p:cNvSpPr>
          <p:nvPr>
            <p:ph type="sldNum" sz="quarter" idx="12"/>
          </p:nvPr>
        </p:nvSpPr>
        <p:spPr/>
        <p:txBody>
          <a:bodyPr/>
          <a:lstStyle/>
          <a:p>
            <a:fld id="{423143E8-8B98-7448-B544-9802397A5E23}" type="slidenum">
              <a:rPr lang="ar-IQ" smtClean="0"/>
              <a:t>‹#›</a:t>
            </a:fld>
            <a:endParaRPr lang="ar-IQ"/>
          </a:p>
        </p:txBody>
      </p:sp>
    </p:spTree>
    <p:extLst>
      <p:ext uri="{BB962C8B-B14F-4D97-AF65-F5344CB8AC3E}">
        <p14:creationId xmlns:p14="http://schemas.microsoft.com/office/powerpoint/2010/main" val="4205670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D3872C9-D10C-EF44-A9A5-EAD88B53D6CB}"/>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IQ"/>
          </a:p>
        </p:txBody>
      </p:sp>
      <p:sp>
        <p:nvSpPr>
          <p:cNvPr id="3" name="عنصر نائب للصورة 2">
            <a:extLst>
              <a:ext uri="{FF2B5EF4-FFF2-40B4-BE49-F238E27FC236}">
                <a16:creationId xmlns:a16="http://schemas.microsoft.com/office/drawing/2014/main" id="{C431DD48-CBE5-0F46-8D70-3186424B3C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a:extLst>
              <a:ext uri="{FF2B5EF4-FFF2-40B4-BE49-F238E27FC236}">
                <a16:creationId xmlns:a16="http://schemas.microsoft.com/office/drawing/2014/main" id="{3B910F0B-CEC3-E54F-901C-6645B1A1D1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3F5B4F10-B549-0B4C-9DCE-A1F4755013A8}"/>
              </a:ext>
            </a:extLst>
          </p:cNvPr>
          <p:cNvSpPr>
            <a:spLocks noGrp="1"/>
          </p:cNvSpPr>
          <p:nvPr>
            <p:ph type="dt" sz="half" idx="10"/>
          </p:nvPr>
        </p:nvSpPr>
        <p:spPr/>
        <p:txBody>
          <a:bodyPr/>
          <a:lstStyle/>
          <a:p>
            <a:fld id="{1D97F9CC-9E97-5B44-81D8-BAFB81A7BF7D}" type="datetimeFigureOut">
              <a:rPr lang="ar-IQ" smtClean="0"/>
              <a:t>3‏/2‏/1443</a:t>
            </a:fld>
            <a:endParaRPr lang="ar-IQ"/>
          </a:p>
        </p:txBody>
      </p:sp>
      <p:sp>
        <p:nvSpPr>
          <p:cNvPr id="6" name="عنصر نائب للتذييل 5">
            <a:extLst>
              <a:ext uri="{FF2B5EF4-FFF2-40B4-BE49-F238E27FC236}">
                <a16:creationId xmlns:a16="http://schemas.microsoft.com/office/drawing/2014/main" id="{00FBB557-5021-7E4D-A298-40AA47325299}"/>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43488F10-F35B-914E-A7CB-E9846A5A450D}"/>
              </a:ext>
            </a:extLst>
          </p:cNvPr>
          <p:cNvSpPr>
            <a:spLocks noGrp="1"/>
          </p:cNvSpPr>
          <p:nvPr>
            <p:ph type="sldNum" sz="quarter" idx="12"/>
          </p:nvPr>
        </p:nvSpPr>
        <p:spPr/>
        <p:txBody>
          <a:bodyPr/>
          <a:lstStyle/>
          <a:p>
            <a:fld id="{423143E8-8B98-7448-B544-9802397A5E23}" type="slidenum">
              <a:rPr lang="ar-IQ" smtClean="0"/>
              <a:t>‹#›</a:t>
            </a:fld>
            <a:endParaRPr lang="ar-IQ"/>
          </a:p>
        </p:txBody>
      </p:sp>
    </p:spTree>
    <p:extLst>
      <p:ext uri="{BB962C8B-B14F-4D97-AF65-F5344CB8AC3E}">
        <p14:creationId xmlns:p14="http://schemas.microsoft.com/office/powerpoint/2010/main" val="292839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8BDB4887-BE4B-3B4D-AC75-0D6870237E0E}"/>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C272394F-6F25-C242-B203-ABD559CBA5F7}"/>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0D800BAA-4347-6748-8693-C4AF6B56AEAD}"/>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D97F9CC-9E97-5B44-81D8-BAFB81A7BF7D}" type="datetimeFigureOut">
              <a:rPr lang="ar-IQ" smtClean="0"/>
              <a:t>3‏/2‏/1443</a:t>
            </a:fld>
            <a:endParaRPr lang="ar-IQ"/>
          </a:p>
        </p:txBody>
      </p:sp>
      <p:sp>
        <p:nvSpPr>
          <p:cNvPr id="5" name="عنصر نائب للتذييل 4">
            <a:extLst>
              <a:ext uri="{FF2B5EF4-FFF2-40B4-BE49-F238E27FC236}">
                <a16:creationId xmlns:a16="http://schemas.microsoft.com/office/drawing/2014/main" id="{3109E2EE-C9EA-374A-B374-8CA5BB57E8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a:extLst>
              <a:ext uri="{FF2B5EF4-FFF2-40B4-BE49-F238E27FC236}">
                <a16:creationId xmlns:a16="http://schemas.microsoft.com/office/drawing/2014/main" id="{61C986D4-12DA-ED44-BF36-79D247FBDB15}"/>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23143E8-8B98-7448-B544-9802397A5E23}" type="slidenum">
              <a:rPr lang="ar-IQ" smtClean="0"/>
              <a:t>‹#›</a:t>
            </a:fld>
            <a:endParaRPr lang="ar-IQ"/>
          </a:p>
        </p:txBody>
      </p:sp>
    </p:spTree>
    <p:extLst>
      <p:ext uri="{BB962C8B-B14F-4D97-AF65-F5344CB8AC3E}">
        <p14:creationId xmlns:p14="http://schemas.microsoft.com/office/powerpoint/2010/main" val="4103843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EDBD649-ED7C-4C4F-9CE1-1236A31A94C6}"/>
              </a:ext>
            </a:extLst>
          </p:cNvPr>
          <p:cNvSpPr>
            <a:spLocks noGrp="1"/>
          </p:cNvSpPr>
          <p:nvPr>
            <p:ph type="ctrTitle"/>
          </p:nvPr>
        </p:nvSpPr>
        <p:spPr/>
        <p:txBody>
          <a:bodyPr/>
          <a:lstStyle/>
          <a:p>
            <a:r>
              <a:rPr lang="ar-SA" sz="1800" b="1" i="0" dirty="0">
                <a:effectLst/>
                <a:latin typeface=".ArabicUIDisplay-Bold"/>
                <a:ea typeface="Times New Roman" panose="02020603050405020304" pitchFamily="18" charset="0"/>
                <a:cs typeface="Arial" panose="020B0604020202020204" pitchFamily="34" charset="0"/>
              </a:rPr>
              <a:t>ما</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بالنسبة للأستئناف</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يتم</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أمام</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محكمة</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أعلى</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ويتم الاستماع</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للشهادات</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والآدله </a:t>
            </a:r>
            <a:r>
              <a:rPr lang="ar-SA" sz="1800" b="1" i="0" dirty="0">
                <a:effectLst/>
                <a:latin typeface=".ArabicUIDisplay-Bold"/>
                <a:ea typeface="Times New Roman" panose="02020603050405020304" pitchFamily="18" charset="0"/>
                <a:cs typeface="Times New Roman" panose="02020603050405020304" pitchFamily="18" charset="0"/>
              </a:rPr>
              <a:t>الأخرى</a:t>
            </a:r>
            <a:r>
              <a:rPr lang="ar-SA" sz="1800" b="1" i="0" dirty="0">
                <a:effectLst/>
                <a:latin typeface=".ArabicUIDisplay-Bold"/>
                <a:ea typeface="Times New Roman" panose="02020603050405020304" pitchFamily="18" charset="0"/>
                <a:cs typeface="Arial" panose="020B0604020202020204" pitchFamily="34" charset="0"/>
              </a:rPr>
              <a:t> كالخبره وكل </a:t>
            </a:r>
            <a:r>
              <a:rPr lang="ar-SA" sz="1800" b="1" i="0" dirty="0">
                <a:effectLst/>
                <a:latin typeface=".SFUI-Bold"/>
                <a:ea typeface="Times New Roman" panose="02020603050405020304" pitchFamily="18" charset="0"/>
                <a:cs typeface="Arial" panose="020B0604020202020204" pitchFamily="34" charset="0"/>
              </a:rPr>
              <a:t>ما </a:t>
            </a:r>
            <a:r>
              <a:rPr lang="ar-SA" sz="1800" b="1" i="0" dirty="0">
                <a:effectLst/>
                <a:latin typeface=".ArabicUIDisplay-Bold"/>
                <a:ea typeface="Times New Roman" panose="02020603050405020304" pitchFamily="18" charset="0"/>
                <a:cs typeface="Arial" panose="020B0604020202020204" pitchFamily="34" charset="0"/>
              </a:rPr>
              <a:t>يتعلق</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به</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من</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أطراف</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الدعوى..</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الفرق</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بين</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الاستئناف والاعتراض على</a:t>
            </a:r>
            <a:r>
              <a:rPr lang="ar-SA" sz="1800" b="1"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الحكم</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الغيابي</a:t>
            </a:r>
            <a:r>
              <a:rPr lang="ar-SA" sz="1800" b="1"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انه</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الاستئناف</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ينقل</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الدعوى</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إلى</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محكمة</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أعلى</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درجة</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من</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المحكمة</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التي</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أصدرت</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الحكم</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والمحكمة</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الأعلى</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هي</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التي</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تصلح</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ما</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كان</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غير</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صحيح</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في</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الحكم</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السابق</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اما</a:t>
            </a:r>
            <a:r>
              <a:rPr lang="ar-SA" sz="1800" b="1"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الاعتراض</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انه</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يعيد</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الدعوى</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إلى</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نفس</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المحكمة</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التي</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أصدرت</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ذلك</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الحكم</a:t>
            </a:r>
            <a:r>
              <a:rPr lang="ar-SA" sz="1800" b="1" i="0" dirty="0">
                <a:effectLst/>
                <a:latin typeface=".SFUI-Bold"/>
                <a:ea typeface="Times New Roman" panose="02020603050405020304" pitchFamily="18" charset="0"/>
                <a:cs typeface="Arial" panose="020B0604020202020204" pitchFamily="34" charset="0"/>
              </a:rPr>
              <a:t> </a:t>
            </a:r>
            <a:r>
              <a:rPr lang="ar-SA" sz="1800" b="1" i="0" dirty="0">
                <a:effectLst/>
                <a:latin typeface=".ArabicUIDisplay-Bold"/>
                <a:ea typeface="Times New Roman" panose="02020603050405020304" pitchFamily="18" charset="0"/>
                <a:cs typeface="Arial" panose="020B0604020202020204" pitchFamily="34" charset="0"/>
              </a:rPr>
              <a:t>الغيابي</a:t>
            </a:r>
            <a:r>
              <a:rPr lang="ar-SA" sz="1800" b="1" i="0" dirty="0">
                <a:effectLst/>
                <a:latin typeface=".SFUI-Bold"/>
                <a:ea typeface="Times New Roman" panose="02020603050405020304" pitchFamily="18" charset="0"/>
                <a:cs typeface="Arial" panose="020B0604020202020204" pitchFamily="34" charset="0"/>
              </a:rPr>
              <a:t>.</a:t>
            </a:r>
            <a:r>
              <a:rPr lang="en-US" dirty="0">
                <a:effectLst/>
              </a:rPr>
              <a:t> </a:t>
            </a:r>
            <a:endParaRPr lang="ar-IQ" dirty="0"/>
          </a:p>
        </p:txBody>
      </p:sp>
      <p:sp>
        <p:nvSpPr>
          <p:cNvPr id="3" name="عنوان فرعي 2">
            <a:extLst>
              <a:ext uri="{FF2B5EF4-FFF2-40B4-BE49-F238E27FC236}">
                <a16:creationId xmlns:a16="http://schemas.microsoft.com/office/drawing/2014/main" id="{CB6B3D6C-5BC2-844A-AFEA-F26F996EB5F0}"/>
              </a:ext>
            </a:extLst>
          </p:cNvPr>
          <p:cNvSpPr>
            <a:spLocks noGrp="1"/>
          </p:cNvSpPr>
          <p:nvPr>
            <p:ph type="subTitle" idx="1"/>
          </p:nvPr>
        </p:nvSpPr>
        <p:spPr/>
        <p:txBody>
          <a:bodyPr/>
          <a:lstStyle/>
          <a:p>
            <a:endParaRPr lang="ar-IQ"/>
          </a:p>
        </p:txBody>
      </p:sp>
    </p:spTree>
    <p:extLst>
      <p:ext uri="{BB962C8B-B14F-4D97-AF65-F5344CB8AC3E}">
        <p14:creationId xmlns:p14="http://schemas.microsoft.com/office/powerpoint/2010/main" val="93024809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شاشة عريضة</PresentationFormat>
  <Slides>1</Slides>
  <Notes>0</Notes>
  <HiddenSlides>0</HiddenSlide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ما بالنسبة للأستئناف يتم أمام محكمة أعلى ويتم الاستماع للشهادات والآدله الأخرى كالخبره وكل ما يتعلق به من أطراف الدعوى.. الفرق بين الاستئناف والاعتراض على  الحكم الغيابي  انه الاستئناف ينقل الدعوى إلى محكمة أعلى درجة من المحكمة التي أصدرت الحكم والمحكمة الأعلى هي التي تصلح ما كان غير صحيح في الحكم السابق اما  الاعتراض انه يعيد الدعوى إلى نفس المحكمة التي أصدرت ذلك الحكم الغيابي.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 بالنسبة للأستئناف يتم أمام محكمة أعلى ويتم الاستماع للشهادات والآدله الأخرى كالخبره وكل ما يتعلق به من أطراف الدعوى.. الفرق بين الاستئناف والاعتراض على  الحكم الغيابي  انه الاستئناف ينقل الدعوى إلى محكمة أعلى درجة من المحكمة التي أصدرت الحكم والمحكمة الأعلى هي التي تصلح ما كان غير صحيح في الحكم السابق اما  الاعتراض انه يعيد الدعوى إلى نفس المحكمة التي أصدرت ذلك الحكم الغيابي. </dc:title>
  <dc:creator>huda hatif</dc:creator>
  <cp:lastModifiedBy>huda hatif</cp:lastModifiedBy>
  <cp:revision>1</cp:revision>
  <dcterms:created xsi:type="dcterms:W3CDTF">2021-09-10T20:21:41Z</dcterms:created>
  <dcterms:modified xsi:type="dcterms:W3CDTF">2021-09-10T20:21:53Z</dcterms:modified>
</cp:coreProperties>
</file>