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2333D2-9749-FE44-807E-1238AC139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F18A190-DB65-EF4D-81E6-FA554BABF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13C443-0FC8-694E-9EA3-0359CAA91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55990D-CEC4-004B-A751-BCA4A957B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0CBD780-5389-DD47-813A-AABFAE4B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830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4C81B9-97FC-3F4E-80D8-C14B425F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8845612-CBC6-B84B-8E97-389D467D0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A22F7E-AD83-A447-A623-B1BBA789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19F29B-D48E-E14F-AAB8-A2D72C11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B91CB9-525D-C24E-9F49-7D3F2EF80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969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86F27BD-01F8-2840-B0EB-6FFB12074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6138A03-CD96-384F-993B-F8E85A6D6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B025FC-1671-C54B-9710-5003CC0D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8E1376-8E36-F84B-AD2D-119A8DF8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B916D2-E112-134F-9D0E-780F90DA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30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241B6F-6463-764C-A2E0-514A3280B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29F77B-C903-5548-9FF1-19DE3F0D3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DE64B0-8FCA-594C-A370-F3453AE2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CE61F2-ABC4-4342-8780-F0E44B86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2493717-1426-CA4B-8E77-DF57CAA7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086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97435B-B746-DD4B-9F86-B09AAB35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679C1E9-0221-204E-9BE2-EE4A5EE5A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C953D7-C2A9-6445-87B7-EEAEBC732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99F057-3B97-9646-A8C8-0C512745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F16BC2-40E6-D84B-A21E-1761BA80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586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6E2F78-E959-1048-B495-4BEABB01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B2755D-A087-E547-99F4-B61E2740A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BD0F08A-778D-4E41-8320-6434CFDFF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4AA1673-25D8-AE44-AA15-19757F1D1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8009A16-19B9-A948-9E05-636505BAF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7059FD0-CD9E-2C43-BBFC-BDCAC5DC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70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282545-A793-414F-BC5E-36059432E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5152670-0E3A-5840-BF1C-50ABF8703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6DD02F4-F117-5B47-B2E5-AC194B4A5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0614A69-21CD-A84E-B2D2-33E37E4B4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F989306-14DE-5940-B428-2D480640E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316F4F5-5996-5847-841F-1BA46F45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23DDA39-3B8F-8244-AA4E-A85BD196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C29E72B-27A3-7741-8A9B-3B28F05C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555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6CA014-59E2-224E-8057-E204F4BE0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D070E2F-90FE-944C-8D29-98AEEF9B6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7B180A8-7DA2-214C-9D07-02C80057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FF970EB-7BBC-4948-88F9-C4CE33C8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591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6A9BAFB-2A08-3F41-B564-1A774218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5EBFA9C-BBA4-A84D-976F-1B335C1F7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E917E81-9D5D-8C42-AD98-4DAEC8439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941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F5182A-AFCB-6D42-9F45-BB0845329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4BF6FE-649B-7048-9E16-0EBF9CDD6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826A072-19C6-6542-ADDE-10182A9A8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C2F23C3-5866-5949-A666-63C8B9E1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C4C6B5-C5A7-9647-9B93-D4B72994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26AB074-7935-1643-BEA0-9CAF489B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081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E55A28-AC5E-4145-89F9-22ED225D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521767B-04B8-6B41-8024-0C2031363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C055544-B502-934A-87B5-069578276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884381E-DEF0-1C45-8F72-A586429A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9B9CE4-4974-8546-B229-F1A57C37A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BD3D842-2B26-3740-A3DF-B8947F74C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299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7504083-CD61-5B4C-B194-6B238B06E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3FB9C9C-132A-8B47-9233-0EC8FD867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ED917CB-59FB-2D4A-921F-94B80FF98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A6AA-9B23-E14A-BA22-071CE0314AE5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4B1E8A-D753-ED49-B4CF-147F0A865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E77604-445A-7A4D-B872-8C94D37B3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1F4B1-02C3-4D41-9513-AA6EA582D2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649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896E07-626F-7446-B086-1DE79D0DA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7AC0903-ABD7-8C4D-9979-DC0AEB654B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b="0" i="0">
                <a:effectLst/>
                <a:latin typeface=".SFUI-Regular"/>
              </a:rPr>
              <a:t>‏</a:t>
            </a:r>
            <a:r>
              <a:rPr lang="ar-IQ" b="0" i="0">
                <a:effectLst/>
                <a:latin typeface=".ArabicUIText-Regular"/>
              </a:rPr>
              <a:t>وقد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نظم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قانون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أصول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المحاكمات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الجزائية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العراقي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رقم</a:t>
            </a:r>
            <a:r>
              <a:rPr lang="ar-IQ" b="0" i="0">
                <a:effectLst/>
                <a:latin typeface=".SFUI-Regular"/>
              </a:rPr>
              <a:t> 23 </a:t>
            </a:r>
            <a:r>
              <a:rPr lang="ar-IQ" b="0" i="0">
                <a:effectLst/>
                <a:latin typeface=".ArabicUIText-Regular"/>
              </a:rPr>
              <a:t>لسنة</a:t>
            </a:r>
            <a:r>
              <a:rPr lang="ar-IQ" b="0" i="0">
                <a:effectLst/>
                <a:latin typeface=".SFUI-Regular"/>
              </a:rPr>
              <a:t> 1970 </a:t>
            </a:r>
            <a:r>
              <a:rPr lang="ar-IQ" b="0" i="0">
                <a:effectLst/>
                <a:latin typeface=".ArabicUIText-Regular"/>
              </a:rPr>
              <a:t>المعدل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قواعد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الاعتراض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على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الغيابي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من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حيث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التبليغ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من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حيث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الآثار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المترتبة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عليه</a:t>
            </a:r>
            <a:r>
              <a:rPr lang="ar-IQ" b="0" i="0">
                <a:effectLst/>
                <a:latin typeface=".SFUI-Regular"/>
              </a:rPr>
              <a:t>. ‏</a:t>
            </a:r>
            <a:r>
              <a:rPr lang="ar-IQ" b="0" i="0">
                <a:effectLst/>
                <a:latin typeface=".ArabicUIText-Regular"/>
              </a:rPr>
              <a:t>حيث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يبلغ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المحكوم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عليه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غيابيا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بالحكم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الصادر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عليها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طبقا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لما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هو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منصوص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عليه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المادة</a:t>
            </a:r>
            <a:r>
              <a:rPr lang="ar-IQ" b="0" i="0">
                <a:effectLst/>
                <a:latin typeface=".SFUI-Regular"/>
              </a:rPr>
              <a:t> 143 </a:t>
            </a:r>
            <a:r>
              <a:rPr lang="ar-IQ" b="0" i="0">
                <a:effectLst/>
                <a:latin typeface=".ArabicUIText-Regular"/>
              </a:rPr>
              <a:t>فأذا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انقضى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ثلاثون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يوما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على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تقديم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الصادر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المخالفة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وثلاثة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أشهر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على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تبليغهم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بالحكم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الصادر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الجنحه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وستةأشهر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الجنايه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ودون</a:t>
            </a:r>
            <a:r>
              <a:rPr lang="ar-IQ" b="0" i="0">
                <a:effectLst/>
                <a:latin typeface=".SFUI-Regular"/>
              </a:rPr>
              <a:t>  </a:t>
            </a:r>
            <a:r>
              <a:rPr lang="ar-IQ" b="0" i="0">
                <a:effectLst/>
                <a:latin typeface=".ArabicUIText-Regular"/>
              </a:rPr>
              <a:t>أن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يقدم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نفسه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الى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المحكمه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التي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أصدرت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او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أي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مركز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الشرطة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ودون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أن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يعترض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عليه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خلال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المدة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المذكورة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أصبح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بإلادانه</a:t>
            </a:r>
            <a:r>
              <a:rPr lang="ar-IQ" b="0" i="0">
                <a:effectLst/>
                <a:latin typeface=".SFUI-Regular"/>
              </a:rPr>
              <a:t>  </a:t>
            </a:r>
            <a:r>
              <a:rPr lang="ar-IQ" b="0" i="0">
                <a:effectLst/>
                <a:latin typeface=".ArabicUIText-Regular"/>
              </a:rPr>
              <a:t>والعقوبات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الأصليه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والفرعيه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بمنزله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الوجاهي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وجاز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الطعن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طريف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التمييز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او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التصحيح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او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اعاده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المحاكمه</a:t>
            </a:r>
            <a:r>
              <a:rPr lang="ar-IQ" b="0" i="0">
                <a:effectLst/>
                <a:latin typeface=".SFUI-Regular"/>
              </a:rPr>
              <a:t>.</a:t>
            </a:r>
            <a:endParaRPr lang="ar-IQ">
              <a:effectLst/>
              <a:latin typeface=".Arabic UI Text"/>
            </a:endParaRP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33214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huda hatif</dc:creator>
  <cp:lastModifiedBy>huda hatif</cp:lastModifiedBy>
  <cp:revision>1</cp:revision>
  <dcterms:created xsi:type="dcterms:W3CDTF">2021-09-11T07:34:50Z</dcterms:created>
  <dcterms:modified xsi:type="dcterms:W3CDTF">2021-09-11T07:35:08Z</dcterms:modified>
</cp:coreProperties>
</file>