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36BAB4-4774-E447-B593-AA4D733B9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1D7E518-8B8F-D944-A907-A592F3A30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EEFC9C-5E10-7F46-BA83-538F0BC5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C183FC-0536-974A-989F-D837205C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11E424-AFC6-C74E-8993-7A4D2692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008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E69702-9DF2-C549-B9B6-DC867E21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E22ED03-9DBC-D54B-BBAB-2C869DED7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B8077F-F389-E74F-BBB0-47ED3CCC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49E496-7BB0-1A4F-A45B-1DCE35229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602E94-007B-A245-A478-54A13EDA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912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83AAA41-F74D-F24C-9085-FF18D3986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7D83C49-B5B5-A148-8F22-48AEA5701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D82111-FB7D-4F4A-9B3A-AB2320D4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6D580A-E3FF-BE4C-9A19-7D4FC7E3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34EAF7-B54D-D347-95FF-D9200EFF9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899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6576F1-63A5-3040-B5C0-96CC5C379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2A31A5F-2D3A-024F-A3BB-8AB6AB55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F80787-3926-584E-AE5D-798E5E9B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4C8B36-5317-E944-B191-3A9D1F40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45251F-7220-2A41-8861-D943B907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0AB6C8-781C-4443-920E-76B76C125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4C76961-F560-1F4B-A4DA-91181F4D4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B49CD9-6844-9C4F-9311-8BDDA608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E9CF87-BF25-0D4C-BCB8-28573830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1EC0EA-2CA7-874E-9B4C-B9F8AB9B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21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2FED6F-38B8-554E-8C4D-D982A72B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6C8E98B-E275-FC42-BDF2-DE47D667F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1275EEB-D4D5-5A42-82D4-DB76ADF53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03B570-868A-DA49-9F93-4C6B0106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FC006CE-327F-8F4C-8623-D5C588E9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D43741-F290-624A-8F5A-5B9BD563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318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BAF7BD-47AA-8545-B413-762A5B84F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920C6F-CDDC-5142-B273-12A816F65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1AEF44D-F57F-B74C-9D56-E733473CC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2610405-69ED-4346-995D-F8FC12EAC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4543EF9-8DB6-3143-9429-4D67D6BC7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EC16EF9-ADD1-0944-9752-25582C2B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5CCFC40-477E-E64B-976B-ACCD99D7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ECE4759-5A60-BE43-A547-C16B7537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806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794C5B-1D44-C649-8EDB-8054F029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B4EECDE-6525-1848-AC52-A0E5C390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27AF4FB-BE2A-D842-80EE-71CAD543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E15B26E-45DD-7649-BDAF-8B3F80C9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381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1A59FC3-E89D-F845-8183-88419DE7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1A13FB8-E699-FF42-A035-5E3BA880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32188EE-770A-D143-9C02-0794FAE2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102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C7D753-E48E-7247-B9CD-9783B3E4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602D89-A3D8-E54D-AFEA-B88F47B7D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B72A833-7611-7640-85C7-A1667BF9B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5F09266-488D-F540-A7C0-14690E7A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F15960-0375-8B4A-ABFD-D6150AA8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B82901-F4F6-0746-8D64-69169BB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846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9247D23-C23C-1345-B3CA-2A2789E5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459C3CD-0CA8-AD40-AA0F-A5E8E2779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800F38F-F5A5-CB45-A4A4-878EF627C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5B20213-2D64-764A-8A18-68683B7B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EF41183-2F71-4C4F-A358-9265535E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9D9F24-3708-EE45-B390-C2A537EF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738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7236E96-BC7C-9340-A0A4-186E50AA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5FCF4B3-5FDD-4046-AC94-8E0DEB842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566DD2-02FB-7246-8260-6CFE04704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D720-76E2-AA48-A34A-B9E478EB2B21}" type="datetimeFigureOut">
              <a:rPr lang="ar-IQ" smtClean="0"/>
              <a:t>4‏/2‏/1443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450FCB-C8CB-634B-ABC1-C8FC1DF69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2829CF-606C-844B-8A45-70FC90DB55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A0AE-DB0D-8041-AEC5-403D386A5D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28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0A62D1-C673-DD4F-9D50-78D3A4647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8003E25-427E-5147-B6A5-D5C5431D92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rtl="1"/>
            <a:r>
              <a:rPr lang="ar-IQ" b="1" i="0">
                <a:effectLst/>
                <a:latin typeface=".SFUI-Bold"/>
              </a:rPr>
              <a:t>‏</a:t>
            </a:r>
            <a:r>
              <a:rPr lang="ar-IQ" b="1" i="0">
                <a:effectLst/>
                <a:latin typeface=".ArabicUIDisplay-Bold"/>
              </a:rPr>
              <a:t>الاعتراض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على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الحكم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الغيابي</a:t>
            </a:r>
            <a:endParaRPr lang="ar-IQ">
              <a:effectLst/>
              <a:latin typeface="Times New Roman" panose="02020603050405020304" pitchFamily="18" charset="0"/>
            </a:endParaRPr>
          </a:p>
          <a:p>
            <a:pPr rtl="1"/>
            <a:r>
              <a:rPr lang="ar-IQ" b="1" i="0">
                <a:effectLst/>
                <a:latin typeface=".SFUI-Bold"/>
              </a:rPr>
              <a:t> </a:t>
            </a:r>
            <a:r>
              <a:rPr lang="ar-IQ" b="1" i="0">
                <a:effectLst/>
                <a:latin typeface=".ArabicUIDisplay-Bold"/>
              </a:rPr>
              <a:t>رغم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هروب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المتهم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وعدم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حضوره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جلسات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المحاكمة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للدفاع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عن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نفسه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لكن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القانون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أجاز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الاعتراض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على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الحكم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الغيابي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الصادر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بحقه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فلم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يكتفي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القانون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بطريق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التمييز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أو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تصحيح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القرار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التمييزي</a:t>
            </a:r>
            <a:r>
              <a:rPr lang="ar-IQ" b="1" i="0">
                <a:effectLst/>
                <a:latin typeface=".SFUI-Bold"/>
              </a:rPr>
              <a:t>  </a:t>
            </a:r>
            <a:r>
              <a:rPr lang="ar-IQ" b="1" i="0">
                <a:effectLst/>
                <a:latin typeface=".ArabicUIDisplay-Bold"/>
              </a:rPr>
              <a:t>وانما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اجاز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للمحكوم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عليه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غيابياً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الاستفاده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من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هذا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الطريق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وبمقتضى</a:t>
            </a:r>
            <a:r>
              <a:rPr lang="ar-IQ" b="1" i="0">
                <a:effectLst/>
                <a:latin typeface=".SFUI-Bold"/>
              </a:rPr>
              <a:t>  </a:t>
            </a:r>
            <a:r>
              <a:rPr lang="ar-IQ" b="1" i="0">
                <a:effectLst/>
                <a:latin typeface=".ArabicUIDisplay-Bold"/>
              </a:rPr>
              <a:t>هذا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الطريق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تتوافر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للمتهم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فرصة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الحضور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أمام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المحكمة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ليتولى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الدفاع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عن</a:t>
            </a:r>
            <a:r>
              <a:rPr lang="ar-IQ" b="1" i="0">
                <a:effectLst/>
                <a:latin typeface=".SFUI-Bold"/>
              </a:rPr>
              <a:t> </a:t>
            </a:r>
            <a:r>
              <a:rPr lang="ar-IQ" b="1" i="0">
                <a:effectLst/>
                <a:latin typeface=".ArabicUIDisplay-Bold"/>
              </a:rPr>
              <a:t>نفسه</a:t>
            </a:r>
            <a:r>
              <a:rPr lang="ar-IQ" b="1" i="0">
                <a:effectLst/>
                <a:latin typeface=".SFUI-Bold"/>
              </a:rPr>
              <a:t> .</a:t>
            </a:r>
            <a:endParaRPr lang="ar-IQ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968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huda hatif</dc:creator>
  <cp:lastModifiedBy>huda hatif</cp:lastModifiedBy>
  <cp:revision>1</cp:revision>
  <dcterms:created xsi:type="dcterms:W3CDTF">2021-09-11T07:21:47Z</dcterms:created>
  <dcterms:modified xsi:type="dcterms:W3CDTF">2021-09-11T07:23:01Z</dcterms:modified>
</cp:coreProperties>
</file>