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8385B29-E295-2549-ADFA-ACFBB251D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46DB57A-8A1C-434D-9FD2-4F828525EE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DD33DCC-41CF-B34C-90D5-84EE602D4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16A-7665-5A46-9B25-8AD6125F2A8C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D01D860-CAB4-EF4B-9056-DEBF13240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2B852BD-1E5C-B042-B0A3-293F8AEF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9821-0554-EA4C-A02E-16622657F8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1011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33730C-096C-1B49-8FE2-C6B1B0551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CB4A69D-81A2-084E-B761-DF6FB51DA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85490BF-D8E1-3D40-8175-44E82B4B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16A-7665-5A46-9B25-8AD6125F2A8C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04E01C1-515A-F147-8198-6FDAD6F05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436B1F7-82CC-8D4A-A5F1-EA35BFF60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9821-0554-EA4C-A02E-16622657F8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646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47AAEE0-A4CE-4449-B66B-48634B8098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9FF7FD3-7D87-AA40-8B0F-E64B0969C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47AF504-60AB-D446-AFC7-B2BADFB3A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16A-7665-5A46-9B25-8AD6125F2A8C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9A32DC-188F-D544-A5CA-FE17BDEFC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821ABA5-D939-6F44-8D79-23B11473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9821-0554-EA4C-A02E-16622657F8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792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915607-006B-F84B-8E81-B2F4C5DEB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8411B49-CEB1-4546-95F4-4F15928BF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F47BD56-49D5-4647-B5F2-DBDAB2FF0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16A-7665-5A46-9B25-8AD6125F2A8C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79DE4C9-27B1-7C46-BC71-2DB60263F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F068D6C-6F7C-C842-9864-947C34A93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9821-0554-EA4C-A02E-16622657F8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2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ADFDB9C-68E5-CA41-B1E0-BB5A3A7A6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04F3554-0020-9B47-8E0F-C739CD120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074A237-F264-7D4E-893A-AB4E0B872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16A-7665-5A46-9B25-8AD6125F2A8C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837D335-0781-D04B-93F7-94840F59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115C01F-02F0-C847-AA98-856F35806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9821-0554-EA4C-A02E-16622657F8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912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8558F89-C21F-CE4F-AFEE-966EBC9D6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BCA1305-6CFD-2C4C-BD92-0907903CBE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C0FD57E-E0D9-564F-AA8F-B05185723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CCB9BFF-9E13-0943-88BD-69021937F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16A-7665-5A46-9B25-8AD6125F2A8C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3975F8B-C036-7945-943B-B66314548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7D6199D-A98A-A94A-94E4-EE33A0BE7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9821-0554-EA4C-A02E-16622657F8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8467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BF7FB87-85CA-0E43-B0BD-7101020F1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6A986A6-1E7E-5F40-8776-8F6CD2401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3BD6AC5-D334-2D49-B4A7-229581D3B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9AA186F-FD5C-D74F-ADA9-B0B9B41D2A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DF1E102-3934-A24F-A2B3-9714AE49C9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A45864B-FA6B-044B-9F2E-3419A3B62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16A-7665-5A46-9B25-8AD6125F2A8C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DA53408-303B-D64D-A0C2-B52F3D96D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E27537E-B339-064B-B198-1B9AEFB88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9821-0554-EA4C-A02E-16622657F8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868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06DCBDC-69A0-2446-9C3B-5E63FBE29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4FB7E9B-D024-E745-A1D9-EF0F5F539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16A-7665-5A46-9B25-8AD6125F2A8C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B4535CD-D171-614C-AC20-A1A60218A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954D02A-89AA-BE46-97F9-2D65526B0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9821-0554-EA4C-A02E-16622657F8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8621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EF1C7EF-7E31-9D42-95D9-CCACDB569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16A-7665-5A46-9B25-8AD6125F2A8C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E45B0E6-F9CC-E841-B037-705B100EB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898BEF3-0A80-6740-97F1-3A8A03112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9821-0554-EA4C-A02E-16622657F8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6646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378AA17-9F72-114F-9BB4-042C571DA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2598E7B-8133-674E-BB55-5AA7BC24B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23E993A-C1F3-1A4B-B6FD-8746AF7F7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FAC306D-352C-A647-A80E-57068B4EE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16A-7665-5A46-9B25-8AD6125F2A8C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3CCB19A-AA05-2947-A44B-08879A625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1601A6D-B689-2447-9326-EDF05694B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9821-0554-EA4C-A02E-16622657F8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72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B717A08-BF3E-5842-B7AD-1A885F164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0F3F619-381F-A442-8F9E-6608545F6B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301F4D7-DB9A-F845-9150-8A363DD83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85AC196-8D8D-E342-86F1-D1E666984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16A-7665-5A46-9B25-8AD6125F2A8C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F4E83D5-468D-6D46-8FD5-C3522B417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2170E43-632C-9542-A1D4-A03D24D1E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9821-0554-EA4C-A02E-16622657F8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3465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948B6D2F-8879-0B45-8821-A927D285E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D4991BB-3BDC-3144-A916-64574423F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6E3FA49-596E-EE46-8134-3EC96F3F3B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7316A-7665-5A46-9B25-8AD6125F2A8C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F1C4DCC-BABC-9247-AC07-30CB12D05F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EDDB020-5703-6843-8748-2C84515209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B9821-0554-EA4C-A02E-16622657F8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075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AC4059-2C90-FD42-AC9D-D379AE03B5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A29FBFC-FBC0-9F49-AC55-2DE794CFEC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rtl="1"/>
            <a:r>
              <a:rPr lang="ar-IQ" b="0" i="0">
                <a:effectLst/>
                <a:latin typeface=".SFUI-Regular"/>
              </a:rPr>
              <a:t>‏</a:t>
            </a:r>
            <a:r>
              <a:rPr lang="ar-IQ" b="0" i="0">
                <a:effectLst/>
                <a:latin typeface=".ArabicUIText-Regular"/>
              </a:rPr>
              <a:t>الأحكام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التي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يجوز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الاعتراض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عليها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التي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يجوز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الطعن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فيها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بالاعتراض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على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الحكم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الغيابي</a:t>
            </a:r>
            <a:endParaRPr lang="ar-IQ">
              <a:effectLst/>
              <a:latin typeface=".Arabic UI Text"/>
            </a:endParaRPr>
          </a:p>
          <a:p>
            <a:pPr rtl="1"/>
            <a:r>
              <a:rPr lang="ar-IQ" b="0" i="0">
                <a:effectLst/>
                <a:latin typeface=".SFUI-Regular"/>
              </a:rPr>
              <a:t> </a:t>
            </a:r>
            <a:r>
              <a:rPr lang="ar-IQ" b="0" i="0">
                <a:effectLst/>
                <a:latin typeface=".ArabicUIText-Regular"/>
              </a:rPr>
              <a:t>بمقتضى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المادة</a:t>
            </a:r>
            <a:r>
              <a:rPr lang="ar-IQ" b="0" i="0">
                <a:effectLst/>
                <a:latin typeface=".SFUI-Regular"/>
              </a:rPr>
              <a:t> 243 </a:t>
            </a:r>
            <a:r>
              <a:rPr lang="ar-IQ" b="0" i="0">
                <a:effectLst/>
                <a:latin typeface=".ArabicUIText-Regular"/>
              </a:rPr>
              <a:t>من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الأصول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الجزائية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حدد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المشرع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هذه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الاحكام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بانها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الاحكام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الصادرة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في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المخالفات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والجنح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والمخالفات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وعليه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يتعين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أن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يتوافر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في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الحكم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شرطان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لكي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يجوز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الطعن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فيه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بطرق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الاعتراض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على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الحكم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الغيابي: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الشرط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الأول</a:t>
            </a:r>
            <a:r>
              <a:rPr lang="ar-IQ" b="0" i="0">
                <a:effectLst/>
                <a:latin typeface=".SFUI-Regular"/>
              </a:rPr>
              <a:t> /</a:t>
            </a:r>
            <a:r>
              <a:rPr lang="ar-IQ" b="0" i="0">
                <a:effectLst/>
                <a:latin typeface=".ArabicUIText-Regular"/>
              </a:rPr>
              <a:t>أن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يكون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الحكم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غيابيا</a:t>
            </a:r>
            <a:r>
              <a:rPr lang="ar-IQ" b="0" i="0">
                <a:effectLst/>
                <a:latin typeface=".SFUI-Regular"/>
              </a:rPr>
              <a:t> .</a:t>
            </a:r>
            <a:r>
              <a:rPr lang="ar-IQ" b="0" i="0">
                <a:effectLst/>
                <a:latin typeface=".ArabicUIText-Regular"/>
              </a:rPr>
              <a:t>والشرط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الثاني</a:t>
            </a:r>
            <a:r>
              <a:rPr lang="ar-IQ" b="0" i="0">
                <a:effectLst/>
                <a:latin typeface=".SFUI-Regular"/>
              </a:rPr>
              <a:t>/ </a:t>
            </a:r>
            <a:r>
              <a:rPr lang="ar-IQ" b="0" i="0">
                <a:effectLst/>
                <a:latin typeface=".ArabicUIText-Regular"/>
              </a:rPr>
              <a:t>أن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يكون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صادرا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في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مخالفة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او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جنحه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او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جنايه</a:t>
            </a:r>
            <a:r>
              <a:rPr lang="ar-IQ" b="0" i="0">
                <a:effectLst/>
                <a:latin typeface=".SFUI-Regular"/>
              </a:rPr>
              <a:t>. </a:t>
            </a:r>
            <a:r>
              <a:rPr lang="ar-IQ" b="0" i="0">
                <a:effectLst/>
                <a:latin typeface=".ArabicUIText-Regular"/>
              </a:rPr>
              <a:t>أن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الحكم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يعتبر</a:t>
            </a:r>
            <a:r>
              <a:rPr lang="ar-IQ" b="0" i="0">
                <a:effectLst/>
                <a:latin typeface=".SFUI-Regular"/>
              </a:rPr>
              <a:t>  </a:t>
            </a:r>
            <a:r>
              <a:rPr lang="ar-IQ" b="0" i="0">
                <a:effectLst/>
                <a:latin typeface=".ArabicUIText-Regular"/>
              </a:rPr>
              <a:t>غيابياً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وفقاً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لتطبيق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قواعد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القانون</a:t>
            </a:r>
            <a:r>
              <a:rPr lang="ar-IQ" b="0" i="0">
                <a:effectLst/>
                <a:latin typeface=".SFUI-Regular"/>
              </a:rPr>
              <a:t>  </a:t>
            </a:r>
            <a:r>
              <a:rPr lang="ar-IQ" b="0" i="0">
                <a:effectLst/>
                <a:latin typeface=".ArabicUIText-Regular"/>
              </a:rPr>
              <a:t>وليس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بما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تقرره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المحكمة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له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وعليه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إذا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وصفت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المحكمةبانه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حضوري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ولكن</a:t>
            </a:r>
            <a:r>
              <a:rPr lang="ar-IQ" b="0" i="0">
                <a:effectLst/>
                <a:latin typeface=".SFUI-Regular"/>
              </a:rPr>
              <a:t>  </a:t>
            </a:r>
            <a:r>
              <a:rPr lang="ar-IQ" b="0" i="0">
                <a:effectLst/>
                <a:latin typeface=".ArabicUIText-Regular"/>
              </a:rPr>
              <a:t>طبقاً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لقواعد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القانون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بأنه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غيابي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فأن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الاعتراض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يكون</a:t>
            </a:r>
            <a:r>
              <a:rPr lang="ar-IQ" b="0" i="0">
                <a:effectLst/>
                <a:latin typeface=".SFUI-Regular"/>
              </a:rPr>
              <a:t> </a:t>
            </a:r>
            <a:r>
              <a:rPr lang="ar-IQ" b="0" i="0">
                <a:effectLst/>
                <a:latin typeface=".ArabicUIText-Regular"/>
              </a:rPr>
              <a:t>جائز</a:t>
            </a:r>
            <a:r>
              <a:rPr lang="ar-IQ" b="0" i="0">
                <a:effectLst/>
                <a:latin typeface=".SFUI-Regular"/>
              </a:rPr>
              <a:t>.</a:t>
            </a:r>
            <a:endParaRPr lang="ar-IQ">
              <a:effectLst/>
              <a:latin typeface=".Arabic UI Text"/>
            </a:endParaRPr>
          </a:p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636857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1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huda hatif</dc:creator>
  <cp:lastModifiedBy>huda hatif</cp:lastModifiedBy>
  <cp:revision>1</cp:revision>
  <dcterms:created xsi:type="dcterms:W3CDTF">2021-09-11T07:45:24Z</dcterms:created>
  <dcterms:modified xsi:type="dcterms:W3CDTF">2021-09-11T07:45:50Z</dcterms:modified>
</cp:coreProperties>
</file>