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F4766F1-9FCD-EF43-AE1E-DA6BC3FE6A91}"/>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1D3F9A62-199D-D747-8AFD-531DBF7CE1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8458AAD1-358A-B448-B821-497D99631CD7}"/>
              </a:ext>
            </a:extLst>
          </p:cNvPr>
          <p:cNvSpPr>
            <a:spLocks noGrp="1"/>
          </p:cNvSpPr>
          <p:nvPr>
            <p:ph type="dt" sz="half" idx="10"/>
          </p:nvPr>
        </p:nvSpPr>
        <p:spPr/>
        <p:txBody>
          <a:bodyPr/>
          <a:lstStyle/>
          <a:p>
            <a:fld id="{6E19A92B-7C21-7040-9A72-1AF1C480FD68}" type="datetimeFigureOut">
              <a:rPr lang="ar-IQ" smtClean="0"/>
              <a:t>3‏/2‏/1443</a:t>
            </a:fld>
            <a:endParaRPr lang="ar-IQ"/>
          </a:p>
        </p:txBody>
      </p:sp>
      <p:sp>
        <p:nvSpPr>
          <p:cNvPr id="5" name="عنصر نائب للتذييل 4">
            <a:extLst>
              <a:ext uri="{FF2B5EF4-FFF2-40B4-BE49-F238E27FC236}">
                <a16:creationId xmlns:a16="http://schemas.microsoft.com/office/drawing/2014/main" id="{46E5AABA-F8E3-634D-AED0-1FF4358215FB}"/>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B640998B-7837-1A45-88A4-C580724C3D29}"/>
              </a:ext>
            </a:extLst>
          </p:cNvPr>
          <p:cNvSpPr>
            <a:spLocks noGrp="1"/>
          </p:cNvSpPr>
          <p:nvPr>
            <p:ph type="sldNum" sz="quarter" idx="12"/>
          </p:nvPr>
        </p:nvSpPr>
        <p:spPr/>
        <p:txBody>
          <a:bodyPr/>
          <a:lstStyle/>
          <a:p>
            <a:fld id="{3B4BE2F0-A779-7243-ABE8-A4631F9F7254}" type="slidenum">
              <a:rPr lang="ar-IQ" smtClean="0"/>
              <a:t>‹#›</a:t>
            </a:fld>
            <a:endParaRPr lang="ar-IQ"/>
          </a:p>
        </p:txBody>
      </p:sp>
    </p:spTree>
    <p:extLst>
      <p:ext uri="{BB962C8B-B14F-4D97-AF65-F5344CB8AC3E}">
        <p14:creationId xmlns:p14="http://schemas.microsoft.com/office/powerpoint/2010/main" val="1210301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FAD84EE-7D01-FF45-A100-15A192AFCFBE}"/>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0EA44EBB-FD7B-9645-A87B-E8388996E87A}"/>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602D902A-77C9-E64C-AECA-786E69239A9C}"/>
              </a:ext>
            </a:extLst>
          </p:cNvPr>
          <p:cNvSpPr>
            <a:spLocks noGrp="1"/>
          </p:cNvSpPr>
          <p:nvPr>
            <p:ph type="dt" sz="half" idx="10"/>
          </p:nvPr>
        </p:nvSpPr>
        <p:spPr/>
        <p:txBody>
          <a:bodyPr/>
          <a:lstStyle/>
          <a:p>
            <a:fld id="{6E19A92B-7C21-7040-9A72-1AF1C480FD68}" type="datetimeFigureOut">
              <a:rPr lang="ar-IQ" smtClean="0"/>
              <a:t>3‏/2‏/1443</a:t>
            </a:fld>
            <a:endParaRPr lang="ar-IQ"/>
          </a:p>
        </p:txBody>
      </p:sp>
      <p:sp>
        <p:nvSpPr>
          <p:cNvPr id="5" name="عنصر نائب للتذييل 4">
            <a:extLst>
              <a:ext uri="{FF2B5EF4-FFF2-40B4-BE49-F238E27FC236}">
                <a16:creationId xmlns:a16="http://schemas.microsoft.com/office/drawing/2014/main" id="{4CB7DB98-11EE-E045-B143-FA2D63E017CA}"/>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EF05003A-F3A0-9A4E-9A9E-E381543ED206}"/>
              </a:ext>
            </a:extLst>
          </p:cNvPr>
          <p:cNvSpPr>
            <a:spLocks noGrp="1"/>
          </p:cNvSpPr>
          <p:nvPr>
            <p:ph type="sldNum" sz="quarter" idx="12"/>
          </p:nvPr>
        </p:nvSpPr>
        <p:spPr/>
        <p:txBody>
          <a:bodyPr/>
          <a:lstStyle/>
          <a:p>
            <a:fld id="{3B4BE2F0-A779-7243-ABE8-A4631F9F7254}" type="slidenum">
              <a:rPr lang="ar-IQ" smtClean="0"/>
              <a:t>‹#›</a:t>
            </a:fld>
            <a:endParaRPr lang="ar-IQ"/>
          </a:p>
        </p:txBody>
      </p:sp>
    </p:spTree>
    <p:extLst>
      <p:ext uri="{BB962C8B-B14F-4D97-AF65-F5344CB8AC3E}">
        <p14:creationId xmlns:p14="http://schemas.microsoft.com/office/powerpoint/2010/main" val="4270001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40B46033-0F99-9C40-B2CC-937D605F262F}"/>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C51275E2-5800-EF45-B1F9-45EB944D2FAA}"/>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0A48C5F7-50EB-9949-8611-DFA53706B3C2}"/>
              </a:ext>
            </a:extLst>
          </p:cNvPr>
          <p:cNvSpPr>
            <a:spLocks noGrp="1"/>
          </p:cNvSpPr>
          <p:nvPr>
            <p:ph type="dt" sz="half" idx="10"/>
          </p:nvPr>
        </p:nvSpPr>
        <p:spPr/>
        <p:txBody>
          <a:bodyPr/>
          <a:lstStyle/>
          <a:p>
            <a:fld id="{6E19A92B-7C21-7040-9A72-1AF1C480FD68}" type="datetimeFigureOut">
              <a:rPr lang="ar-IQ" smtClean="0"/>
              <a:t>3‏/2‏/1443</a:t>
            </a:fld>
            <a:endParaRPr lang="ar-IQ"/>
          </a:p>
        </p:txBody>
      </p:sp>
      <p:sp>
        <p:nvSpPr>
          <p:cNvPr id="5" name="عنصر نائب للتذييل 4">
            <a:extLst>
              <a:ext uri="{FF2B5EF4-FFF2-40B4-BE49-F238E27FC236}">
                <a16:creationId xmlns:a16="http://schemas.microsoft.com/office/drawing/2014/main" id="{3353A353-9090-AC41-9450-9C5589489995}"/>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C82CF95F-3533-634F-98BA-9EB94800F68F}"/>
              </a:ext>
            </a:extLst>
          </p:cNvPr>
          <p:cNvSpPr>
            <a:spLocks noGrp="1"/>
          </p:cNvSpPr>
          <p:nvPr>
            <p:ph type="sldNum" sz="quarter" idx="12"/>
          </p:nvPr>
        </p:nvSpPr>
        <p:spPr/>
        <p:txBody>
          <a:bodyPr/>
          <a:lstStyle/>
          <a:p>
            <a:fld id="{3B4BE2F0-A779-7243-ABE8-A4631F9F7254}" type="slidenum">
              <a:rPr lang="ar-IQ" smtClean="0"/>
              <a:t>‹#›</a:t>
            </a:fld>
            <a:endParaRPr lang="ar-IQ"/>
          </a:p>
        </p:txBody>
      </p:sp>
    </p:spTree>
    <p:extLst>
      <p:ext uri="{BB962C8B-B14F-4D97-AF65-F5344CB8AC3E}">
        <p14:creationId xmlns:p14="http://schemas.microsoft.com/office/powerpoint/2010/main" val="234221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6092750-7957-A64A-9608-2DD4E738ECE8}"/>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D3DD44BE-8C52-4A42-B307-5667B4E9F871}"/>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27301EDD-1186-4A4B-A140-3D7F394C90FE}"/>
              </a:ext>
            </a:extLst>
          </p:cNvPr>
          <p:cNvSpPr>
            <a:spLocks noGrp="1"/>
          </p:cNvSpPr>
          <p:nvPr>
            <p:ph type="dt" sz="half" idx="10"/>
          </p:nvPr>
        </p:nvSpPr>
        <p:spPr/>
        <p:txBody>
          <a:bodyPr/>
          <a:lstStyle/>
          <a:p>
            <a:fld id="{6E19A92B-7C21-7040-9A72-1AF1C480FD68}" type="datetimeFigureOut">
              <a:rPr lang="ar-IQ" smtClean="0"/>
              <a:t>3‏/2‏/1443</a:t>
            </a:fld>
            <a:endParaRPr lang="ar-IQ"/>
          </a:p>
        </p:txBody>
      </p:sp>
      <p:sp>
        <p:nvSpPr>
          <p:cNvPr id="5" name="عنصر نائب للتذييل 4">
            <a:extLst>
              <a:ext uri="{FF2B5EF4-FFF2-40B4-BE49-F238E27FC236}">
                <a16:creationId xmlns:a16="http://schemas.microsoft.com/office/drawing/2014/main" id="{C403B3CC-B93E-CC4F-A436-6FFA5967A2A4}"/>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79A5117F-6DE9-574E-9EDD-4B5FB1A16727}"/>
              </a:ext>
            </a:extLst>
          </p:cNvPr>
          <p:cNvSpPr>
            <a:spLocks noGrp="1"/>
          </p:cNvSpPr>
          <p:nvPr>
            <p:ph type="sldNum" sz="quarter" idx="12"/>
          </p:nvPr>
        </p:nvSpPr>
        <p:spPr/>
        <p:txBody>
          <a:bodyPr/>
          <a:lstStyle/>
          <a:p>
            <a:fld id="{3B4BE2F0-A779-7243-ABE8-A4631F9F7254}" type="slidenum">
              <a:rPr lang="ar-IQ" smtClean="0"/>
              <a:t>‹#›</a:t>
            </a:fld>
            <a:endParaRPr lang="ar-IQ"/>
          </a:p>
        </p:txBody>
      </p:sp>
    </p:spTree>
    <p:extLst>
      <p:ext uri="{BB962C8B-B14F-4D97-AF65-F5344CB8AC3E}">
        <p14:creationId xmlns:p14="http://schemas.microsoft.com/office/powerpoint/2010/main" val="226340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6ADD902-CB9F-A24B-B762-077477C7D341}"/>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1D7FBC5C-BC1E-6940-B83B-F7FA86EFC4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3131149A-4104-7C41-B370-18C1C94F5F63}"/>
              </a:ext>
            </a:extLst>
          </p:cNvPr>
          <p:cNvSpPr>
            <a:spLocks noGrp="1"/>
          </p:cNvSpPr>
          <p:nvPr>
            <p:ph type="dt" sz="half" idx="10"/>
          </p:nvPr>
        </p:nvSpPr>
        <p:spPr/>
        <p:txBody>
          <a:bodyPr/>
          <a:lstStyle/>
          <a:p>
            <a:fld id="{6E19A92B-7C21-7040-9A72-1AF1C480FD68}" type="datetimeFigureOut">
              <a:rPr lang="ar-IQ" smtClean="0"/>
              <a:t>3‏/2‏/1443</a:t>
            </a:fld>
            <a:endParaRPr lang="ar-IQ"/>
          </a:p>
        </p:txBody>
      </p:sp>
      <p:sp>
        <p:nvSpPr>
          <p:cNvPr id="5" name="عنصر نائب للتذييل 4">
            <a:extLst>
              <a:ext uri="{FF2B5EF4-FFF2-40B4-BE49-F238E27FC236}">
                <a16:creationId xmlns:a16="http://schemas.microsoft.com/office/drawing/2014/main" id="{4F5E5329-3763-3B45-83E9-F48079972306}"/>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E6FE2726-047D-914B-B737-B220721C3DC7}"/>
              </a:ext>
            </a:extLst>
          </p:cNvPr>
          <p:cNvSpPr>
            <a:spLocks noGrp="1"/>
          </p:cNvSpPr>
          <p:nvPr>
            <p:ph type="sldNum" sz="quarter" idx="12"/>
          </p:nvPr>
        </p:nvSpPr>
        <p:spPr/>
        <p:txBody>
          <a:bodyPr/>
          <a:lstStyle/>
          <a:p>
            <a:fld id="{3B4BE2F0-A779-7243-ABE8-A4631F9F7254}" type="slidenum">
              <a:rPr lang="ar-IQ" smtClean="0"/>
              <a:t>‹#›</a:t>
            </a:fld>
            <a:endParaRPr lang="ar-IQ"/>
          </a:p>
        </p:txBody>
      </p:sp>
    </p:spTree>
    <p:extLst>
      <p:ext uri="{BB962C8B-B14F-4D97-AF65-F5344CB8AC3E}">
        <p14:creationId xmlns:p14="http://schemas.microsoft.com/office/powerpoint/2010/main" val="205865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A33850A-42A9-7A49-9DCC-8B9D36EE9B44}"/>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1E4493AD-8329-404D-B958-E06534638F6B}"/>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F9C35A54-BFBD-2642-858A-0F016A115E12}"/>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1DDE14C0-90D2-0C4F-98DE-BCD3304A2CD9}"/>
              </a:ext>
            </a:extLst>
          </p:cNvPr>
          <p:cNvSpPr>
            <a:spLocks noGrp="1"/>
          </p:cNvSpPr>
          <p:nvPr>
            <p:ph type="dt" sz="half" idx="10"/>
          </p:nvPr>
        </p:nvSpPr>
        <p:spPr/>
        <p:txBody>
          <a:bodyPr/>
          <a:lstStyle/>
          <a:p>
            <a:fld id="{6E19A92B-7C21-7040-9A72-1AF1C480FD68}" type="datetimeFigureOut">
              <a:rPr lang="ar-IQ" smtClean="0"/>
              <a:t>3‏/2‏/1443</a:t>
            </a:fld>
            <a:endParaRPr lang="ar-IQ"/>
          </a:p>
        </p:txBody>
      </p:sp>
      <p:sp>
        <p:nvSpPr>
          <p:cNvPr id="6" name="عنصر نائب للتذييل 5">
            <a:extLst>
              <a:ext uri="{FF2B5EF4-FFF2-40B4-BE49-F238E27FC236}">
                <a16:creationId xmlns:a16="http://schemas.microsoft.com/office/drawing/2014/main" id="{71747B87-9DC9-A34D-ACCA-121FA1C9EFDE}"/>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551BAB3A-4372-844A-BC93-2F582495C3A6}"/>
              </a:ext>
            </a:extLst>
          </p:cNvPr>
          <p:cNvSpPr>
            <a:spLocks noGrp="1"/>
          </p:cNvSpPr>
          <p:nvPr>
            <p:ph type="sldNum" sz="quarter" idx="12"/>
          </p:nvPr>
        </p:nvSpPr>
        <p:spPr/>
        <p:txBody>
          <a:bodyPr/>
          <a:lstStyle/>
          <a:p>
            <a:fld id="{3B4BE2F0-A779-7243-ABE8-A4631F9F7254}" type="slidenum">
              <a:rPr lang="ar-IQ" smtClean="0"/>
              <a:t>‹#›</a:t>
            </a:fld>
            <a:endParaRPr lang="ar-IQ"/>
          </a:p>
        </p:txBody>
      </p:sp>
    </p:spTree>
    <p:extLst>
      <p:ext uri="{BB962C8B-B14F-4D97-AF65-F5344CB8AC3E}">
        <p14:creationId xmlns:p14="http://schemas.microsoft.com/office/powerpoint/2010/main" val="37414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8242CB5-D39F-FE43-A9E4-8C73F13F4209}"/>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E810F47D-C27A-674E-8AA1-9B86A63E02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C4AEA6F9-0CE3-4146-B37F-98B25999DE86}"/>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A72E358E-1E57-A243-9D5B-BF18BBA365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799D2E5E-9360-044D-B66F-35D9ACDAF250}"/>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E33716F6-940D-E84F-9DCB-678F259AF69A}"/>
              </a:ext>
            </a:extLst>
          </p:cNvPr>
          <p:cNvSpPr>
            <a:spLocks noGrp="1"/>
          </p:cNvSpPr>
          <p:nvPr>
            <p:ph type="dt" sz="half" idx="10"/>
          </p:nvPr>
        </p:nvSpPr>
        <p:spPr/>
        <p:txBody>
          <a:bodyPr/>
          <a:lstStyle/>
          <a:p>
            <a:fld id="{6E19A92B-7C21-7040-9A72-1AF1C480FD68}" type="datetimeFigureOut">
              <a:rPr lang="ar-IQ" smtClean="0"/>
              <a:t>3‏/2‏/1443</a:t>
            </a:fld>
            <a:endParaRPr lang="ar-IQ"/>
          </a:p>
        </p:txBody>
      </p:sp>
      <p:sp>
        <p:nvSpPr>
          <p:cNvPr id="8" name="عنصر نائب للتذييل 7">
            <a:extLst>
              <a:ext uri="{FF2B5EF4-FFF2-40B4-BE49-F238E27FC236}">
                <a16:creationId xmlns:a16="http://schemas.microsoft.com/office/drawing/2014/main" id="{5987420C-4AE2-4040-965A-A89D5E79398E}"/>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C37C3310-83FA-A043-9EC6-B22013C768CE}"/>
              </a:ext>
            </a:extLst>
          </p:cNvPr>
          <p:cNvSpPr>
            <a:spLocks noGrp="1"/>
          </p:cNvSpPr>
          <p:nvPr>
            <p:ph type="sldNum" sz="quarter" idx="12"/>
          </p:nvPr>
        </p:nvSpPr>
        <p:spPr/>
        <p:txBody>
          <a:bodyPr/>
          <a:lstStyle/>
          <a:p>
            <a:fld id="{3B4BE2F0-A779-7243-ABE8-A4631F9F7254}" type="slidenum">
              <a:rPr lang="ar-IQ" smtClean="0"/>
              <a:t>‹#›</a:t>
            </a:fld>
            <a:endParaRPr lang="ar-IQ"/>
          </a:p>
        </p:txBody>
      </p:sp>
    </p:spTree>
    <p:extLst>
      <p:ext uri="{BB962C8B-B14F-4D97-AF65-F5344CB8AC3E}">
        <p14:creationId xmlns:p14="http://schemas.microsoft.com/office/powerpoint/2010/main" val="25763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B466AC0-E9EB-AC40-AFDB-6F81B30CDFDF}"/>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758E5D15-A2E5-1A46-AF26-C0B825951813}"/>
              </a:ext>
            </a:extLst>
          </p:cNvPr>
          <p:cNvSpPr>
            <a:spLocks noGrp="1"/>
          </p:cNvSpPr>
          <p:nvPr>
            <p:ph type="dt" sz="half" idx="10"/>
          </p:nvPr>
        </p:nvSpPr>
        <p:spPr/>
        <p:txBody>
          <a:bodyPr/>
          <a:lstStyle/>
          <a:p>
            <a:fld id="{6E19A92B-7C21-7040-9A72-1AF1C480FD68}" type="datetimeFigureOut">
              <a:rPr lang="ar-IQ" smtClean="0"/>
              <a:t>3‏/2‏/1443</a:t>
            </a:fld>
            <a:endParaRPr lang="ar-IQ"/>
          </a:p>
        </p:txBody>
      </p:sp>
      <p:sp>
        <p:nvSpPr>
          <p:cNvPr id="4" name="عنصر نائب للتذييل 3">
            <a:extLst>
              <a:ext uri="{FF2B5EF4-FFF2-40B4-BE49-F238E27FC236}">
                <a16:creationId xmlns:a16="http://schemas.microsoft.com/office/drawing/2014/main" id="{850A73D8-94D3-2243-822F-7B198C4B6EFE}"/>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A869B45F-9887-8046-BB6D-9A261B7DA199}"/>
              </a:ext>
            </a:extLst>
          </p:cNvPr>
          <p:cNvSpPr>
            <a:spLocks noGrp="1"/>
          </p:cNvSpPr>
          <p:nvPr>
            <p:ph type="sldNum" sz="quarter" idx="12"/>
          </p:nvPr>
        </p:nvSpPr>
        <p:spPr/>
        <p:txBody>
          <a:bodyPr/>
          <a:lstStyle/>
          <a:p>
            <a:fld id="{3B4BE2F0-A779-7243-ABE8-A4631F9F7254}" type="slidenum">
              <a:rPr lang="ar-IQ" smtClean="0"/>
              <a:t>‹#›</a:t>
            </a:fld>
            <a:endParaRPr lang="ar-IQ"/>
          </a:p>
        </p:txBody>
      </p:sp>
    </p:spTree>
    <p:extLst>
      <p:ext uri="{BB962C8B-B14F-4D97-AF65-F5344CB8AC3E}">
        <p14:creationId xmlns:p14="http://schemas.microsoft.com/office/powerpoint/2010/main" val="253155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9D71799F-DA2E-EC4E-A6AA-4D967ECEA1F1}"/>
              </a:ext>
            </a:extLst>
          </p:cNvPr>
          <p:cNvSpPr>
            <a:spLocks noGrp="1"/>
          </p:cNvSpPr>
          <p:nvPr>
            <p:ph type="dt" sz="half" idx="10"/>
          </p:nvPr>
        </p:nvSpPr>
        <p:spPr/>
        <p:txBody>
          <a:bodyPr/>
          <a:lstStyle/>
          <a:p>
            <a:fld id="{6E19A92B-7C21-7040-9A72-1AF1C480FD68}" type="datetimeFigureOut">
              <a:rPr lang="ar-IQ" smtClean="0"/>
              <a:t>3‏/2‏/1443</a:t>
            </a:fld>
            <a:endParaRPr lang="ar-IQ"/>
          </a:p>
        </p:txBody>
      </p:sp>
      <p:sp>
        <p:nvSpPr>
          <p:cNvPr id="3" name="عنصر نائب للتذييل 2">
            <a:extLst>
              <a:ext uri="{FF2B5EF4-FFF2-40B4-BE49-F238E27FC236}">
                <a16:creationId xmlns:a16="http://schemas.microsoft.com/office/drawing/2014/main" id="{0F09EC03-E38D-9644-A710-C42B2B8371AE}"/>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D704B8AE-6301-444C-B23D-578E44C0427B}"/>
              </a:ext>
            </a:extLst>
          </p:cNvPr>
          <p:cNvSpPr>
            <a:spLocks noGrp="1"/>
          </p:cNvSpPr>
          <p:nvPr>
            <p:ph type="sldNum" sz="quarter" idx="12"/>
          </p:nvPr>
        </p:nvSpPr>
        <p:spPr/>
        <p:txBody>
          <a:bodyPr/>
          <a:lstStyle/>
          <a:p>
            <a:fld id="{3B4BE2F0-A779-7243-ABE8-A4631F9F7254}" type="slidenum">
              <a:rPr lang="ar-IQ" smtClean="0"/>
              <a:t>‹#›</a:t>
            </a:fld>
            <a:endParaRPr lang="ar-IQ"/>
          </a:p>
        </p:txBody>
      </p:sp>
    </p:spTree>
    <p:extLst>
      <p:ext uri="{BB962C8B-B14F-4D97-AF65-F5344CB8AC3E}">
        <p14:creationId xmlns:p14="http://schemas.microsoft.com/office/powerpoint/2010/main" val="2251201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A373AC1-077C-5C46-ACF1-C33D7C7609CB}"/>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D9C83107-F202-AB4F-ABCD-3AD07783AA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EC350E8C-0FE4-6D45-8B52-5684C7999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00B913AC-514E-2445-8AF5-EF007685E108}"/>
              </a:ext>
            </a:extLst>
          </p:cNvPr>
          <p:cNvSpPr>
            <a:spLocks noGrp="1"/>
          </p:cNvSpPr>
          <p:nvPr>
            <p:ph type="dt" sz="half" idx="10"/>
          </p:nvPr>
        </p:nvSpPr>
        <p:spPr/>
        <p:txBody>
          <a:bodyPr/>
          <a:lstStyle/>
          <a:p>
            <a:fld id="{6E19A92B-7C21-7040-9A72-1AF1C480FD68}" type="datetimeFigureOut">
              <a:rPr lang="ar-IQ" smtClean="0"/>
              <a:t>3‏/2‏/1443</a:t>
            </a:fld>
            <a:endParaRPr lang="ar-IQ"/>
          </a:p>
        </p:txBody>
      </p:sp>
      <p:sp>
        <p:nvSpPr>
          <p:cNvPr id="6" name="عنصر نائب للتذييل 5">
            <a:extLst>
              <a:ext uri="{FF2B5EF4-FFF2-40B4-BE49-F238E27FC236}">
                <a16:creationId xmlns:a16="http://schemas.microsoft.com/office/drawing/2014/main" id="{8D92E555-B32D-1A44-9147-F41953E9E740}"/>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EEDAE186-9E5C-EE48-A8FB-DE5082D708CC}"/>
              </a:ext>
            </a:extLst>
          </p:cNvPr>
          <p:cNvSpPr>
            <a:spLocks noGrp="1"/>
          </p:cNvSpPr>
          <p:nvPr>
            <p:ph type="sldNum" sz="quarter" idx="12"/>
          </p:nvPr>
        </p:nvSpPr>
        <p:spPr/>
        <p:txBody>
          <a:bodyPr/>
          <a:lstStyle/>
          <a:p>
            <a:fld id="{3B4BE2F0-A779-7243-ABE8-A4631F9F7254}" type="slidenum">
              <a:rPr lang="ar-IQ" smtClean="0"/>
              <a:t>‹#›</a:t>
            </a:fld>
            <a:endParaRPr lang="ar-IQ"/>
          </a:p>
        </p:txBody>
      </p:sp>
    </p:spTree>
    <p:extLst>
      <p:ext uri="{BB962C8B-B14F-4D97-AF65-F5344CB8AC3E}">
        <p14:creationId xmlns:p14="http://schemas.microsoft.com/office/powerpoint/2010/main" val="1645094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9A74B87-1B1D-FD44-A295-C895F86F737B}"/>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2E8DA668-E00D-154C-AC9E-E93C92F823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70B4E159-9D7A-1F49-861E-12BE81F1F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F38D0FD4-727D-0F46-92C9-E4F7187FC394}"/>
              </a:ext>
            </a:extLst>
          </p:cNvPr>
          <p:cNvSpPr>
            <a:spLocks noGrp="1"/>
          </p:cNvSpPr>
          <p:nvPr>
            <p:ph type="dt" sz="half" idx="10"/>
          </p:nvPr>
        </p:nvSpPr>
        <p:spPr/>
        <p:txBody>
          <a:bodyPr/>
          <a:lstStyle/>
          <a:p>
            <a:fld id="{6E19A92B-7C21-7040-9A72-1AF1C480FD68}" type="datetimeFigureOut">
              <a:rPr lang="ar-IQ" smtClean="0"/>
              <a:t>3‏/2‏/1443</a:t>
            </a:fld>
            <a:endParaRPr lang="ar-IQ"/>
          </a:p>
        </p:txBody>
      </p:sp>
      <p:sp>
        <p:nvSpPr>
          <p:cNvPr id="6" name="عنصر نائب للتذييل 5">
            <a:extLst>
              <a:ext uri="{FF2B5EF4-FFF2-40B4-BE49-F238E27FC236}">
                <a16:creationId xmlns:a16="http://schemas.microsoft.com/office/drawing/2014/main" id="{5B1E1524-8910-384F-AD35-156D1810321B}"/>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3835D069-3124-2C4C-B757-F6F049B300AA}"/>
              </a:ext>
            </a:extLst>
          </p:cNvPr>
          <p:cNvSpPr>
            <a:spLocks noGrp="1"/>
          </p:cNvSpPr>
          <p:nvPr>
            <p:ph type="sldNum" sz="quarter" idx="12"/>
          </p:nvPr>
        </p:nvSpPr>
        <p:spPr/>
        <p:txBody>
          <a:bodyPr/>
          <a:lstStyle/>
          <a:p>
            <a:fld id="{3B4BE2F0-A779-7243-ABE8-A4631F9F7254}" type="slidenum">
              <a:rPr lang="ar-IQ" smtClean="0"/>
              <a:t>‹#›</a:t>
            </a:fld>
            <a:endParaRPr lang="ar-IQ"/>
          </a:p>
        </p:txBody>
      </p:sp>
    </p:spTree>
    <p:extLst>
      <p:ext uri="{BB962C8B-B14F-4D97-AF65-F5344CB8AC3E}">
        <p14:creationId xmlns:p14="http://schemas.microsoft.com/office/powerpoint/2010/main" val="2182808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AA792636-7271-5A49-AE31-07CFB9836894}"/>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866CCFE9-8AA1-7B40-AEBB-C8466F78D9D2}"/>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BA3AE29D-0BEF-2F4B-9972-6059FEDB778F}"/>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19A92B-7C21-7040-9A72-1AF1C480FD68}" type="datetimeFigureOut">
              <a:rPr lang="ar-IQ" smtClean="0"/>
              <a:t>3‏/2‏/1443</a:t>
            </a:fld>
            <a:endParaRPr lang="ar-IQ"/>
          </a:p>
        </p:txBody>
      </p:sp>
      <p:sp>
        <p:nvSpPr>
          <p:cNvPr id="5" name="عنصر نائب للتذييل 4">
            <a:extLst>
              <a:ext uri="{FF2B5EF4-FFF2-40B4-BE49-F238E27FC236}">
                <a16:creationId xmlns:a16="http://schemas.microsoft.com/office/drawing/2014/main" id="{B4A36FAB-5979-1748-89DD-9D088071ED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E62E151C-2BC3-DE49-BAC5-93A248A4B14E}"/>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B4BE2F0-A779-7243-ABE8-A4631F9F7254}" type="slidenum">
              <a:rPr lang="ar-IQ" smtClean="0"/>
              <a:t>‹#›</a:t>
            </a:fld>
            <a:endParaRPr lang="ar-IQ"/>
          </a:p>
        </p:txBody>
      </p:sp>
    </p:spTree>
    <p:extLst>
      <p:ext uri="{BB962C8B-B14F-4D97-AF65-F5344CB8AC3E}">
        <p14:creationId xmlns:p14="http://schemas.microsoft.com/office/powerpoint/2010/main" val="3247595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0AF5D96-86F0-E045-8A21-14D1CC2AC126}"/>
              </a:ext>
            </a:extLst>
          </p:cNvPr>
          <p:cNvSpPr>
            <a:spLocks noGrp="1"/>
          </p:cNvSpPr>
          <p:nvPr>
            <p:ph type="ctrTitle"/>
          </p:nvPr>
        </p:nvSpPr>
        <p:spPr/>
        <p:txBody>
          <a:bodyPr>
            <a:normAutofit fontScale="90000"/>
          </a:bodyPr>
          <a:lstStyle/>
          <a:p>
            <a:pPr rtl="1"/>
            <a:r>
              <a:rPr lang="ar-SA" sz="1800">
                <a:effectLst/>
                <a:latin typeface="Calibri" panose="020F0502020204030204" pitchFamily="34" charset="0"/>
                <a:ea typeface="Times New Roman" panose="02020603050405020304" pitchFamily="18" charset="0"/>
                <a:cs typeface="Arial" panose="020B0604020202020204" pitchFamily="34" charset="0"/>
              </a:rPr>
              <a:t>طرق الطعن بالاحكام</a:t>
            </a:r>
            <a:br>
              <a:rPr lang="en-US" sz="1800">
                <a:effectLst/>
                <a:latin typeface="Calibri" panose="020F0502020204030204" pitchFamily="34" charset="0"/>
                <a:ea typeface="Times New Roman" panose="02020603050405020304" pitchFamily="18" charset="0"/>
                <a:cs typeface="Arial" panose="020B0604020202020204" pitchFamily="34" charset="0"/>
              </a:rPr>
            </a:br>
            <a:r>
              <a:rPr lang="ar-SA" sz="1800">
                <a:effectLst/>
                <a:latin typeface="Calibri" panose="020F0502020204030204" pitchFamily="34" charset="0"/>
                <a:ea typeface="Times New Roman" panose="02020603050405020304" pitchFamily="18" charset="0"/>
                <a:cs typeface="Arial" panose="020B0604020202020204" pitchFamily="34" charset="0"/>
              </a:rPr>
              <a:t> </a:t>
            </a:r>
            <a:br>
              <a:rPr lang="en-US" sz="1800">
                <a:effectLst/>
                <a:latin typeface="Calibri" panose="020F0502020204030204" pitchFamily="34" charset="0"/>
                <a:ea typeface="Times New Roman" panose="02020603050405020304" pitchFamily="18" charset="0"/>
                <a:cs typeface="Arial" panose="020B0604020202020204" pitchFamily="34" charset="0"/>
              </a:rPr>
            </a:br>
            <a:r>
              <a:rPr lang="ar-SA" sz="1800">
                <a:effectLst/>
                <a:latin typeface="Calibri" panose="020F0502020204030204" pitchFamily="34" charset="0"/>
                <a:ea typeface="Times New Roman" panose="02020603050405020304" pitchFamily="18" charset="0"/>
                <a:cs typeface="Arial" panose="020B0604020202020204" pitchFamily="34" charset="0"/>
              </a:rPr>
              <a:t>الطعن هو رخصه اتاحها القانون لاطراف الدعوى لتبين عيوب الخمم الصادر فيهاومطالبه القضاء المختصبالغائهأو تعديلهعلى النحو الذي يزيل عنه تلك العيوب.</a:t>
            </a:r>
            <a:br>
              <a:rPr lang="en-US" sz="1800">
                <a:effectLst/>
                <a:latin typeface="Calibri" panose="020F0502020204030204" pitchFamily="34" charset="0"/>
                <a:ea typeface="Times New Roman" panose="02020603050405020304" pitchFamily="18" charset="0"/>
                <a:cs typeface="Arial" panose="020B0604020202020204" pitchFamily="34" charset="0"/>
              </a:rPr>
            </a:br>
            <a:r>
              <a:rPr lang="ar-SA" sz="1800">
                <a:effectLst/>
                <a:latin typeface="Calibri" panose="020F0502020204030204" pitchFamily="34" charset="0"/>
                <a:ea typeface="Times New Roman" panose="02020603050405020304" pitchFamily="18" charset="0"/>
                <a:cs typeface="Arial" panose="020B0604020202020204" pitchFamily="34" charset="0"/>
              </a:rPr>
              <a:t>وطرق الطعن في الاحكام وردت في القانون على سبيل الحصروهي </a:t>
            </a:r>
            <a:br>
              <a:rPr lang="en-US" sz="1800">
                <a:effectLst/>
                <a:latin typeface="Calibri" panose="020F0502020204030204" pitchFamily="34" charset="0"/>
                <a:ea typeface="Times New Roman" panose="02020603050405020304" pitchFamily="18" charset="0"/>
                <a:cs typeface="Arial" panose="020B0604020202020204" pitchFamily="34" charset="0"/>
              </a:rPr>
            </a:br>
            <a:r>
              <a:rPr lang="ar-SA" sz="1800">
                <a:effectLst/>
                <a:latin typeface="Calibri" panose="020F0502020204030204" pitchFamily="34" charset="0"/>
                <a:ea typeface="Times New Roman" panose="02020603050405020304" pitchFamily="18" charset="0"/>
                <a:cs typeface="Arial" panose="020B0604020202020204" pitchFamily="34" charset="0"/>
              </a:rPr>
              <a:t> </a:t>
            </a:r>
            <a:br>
              <a:rPr lang="en-US" sz="1800">
                <a:effectLst/>
                <a:latin typeface="Calibri" panose="020F0502020204030204" pitchFamily="34" charset="0"/>
                <a:ea typeface="Times New Roman" panose="02020603050405020304" pitchFamily="18" charset="0"/>
                <a:cs typeface="Arial" panose="020B0604020202020204" pitchFamily="34" charset="0"/>
              </a:rPr>
            </a:br>
            <a:r>
              <a:rPr lang="ar-SA" sz="1800">
                <a:effectLst/>
                <a:latin typeface="Calibri" panose="020F0502020204030204" pitchFamily="34" charset="0"/>
                <a:ea typeface="Times New Roman" panose="02020603050405020304" pitchFamily="18" charset="0"/>
                <a:cs typeface="Arial" panose="020B0604020202020204" pitchFamily="34" charset="0"/>
              </a:rPr>
              <a:t>اولاً -الاعتراض على الحكم الغيابي </a:t>
            </a:r>
            <a:br>
              <a:rPr lang="en-US" sz="1800">
                <a:effectLst/>
                <a:latin typeface="Calibri" panose="020F0502020204030204" pitchFamily="34" charset="0"/>
                <a:ea typeface="Times New Roman" panose="02020603050405020304" pitchFamily="18" charset="0"/>
                <a:cs typeface="Arial" panose="020B0604020202020204" pitchFamily="34" charset="0"/>
              </a:rPr>
            </a:br>
            <a:r>
              <a:rPr lang="ar-SA" sz="1800">
                <a:effectLst/>
                <a:latin typeface="Calibri" panose="020F0502020204030204" pitchFamily="34" charset="0"/>
                <a:ea typeface="Times New Roman" panose="02020603050405020304" pitchFamily="18" charset="0"/>
                <a:cs typeface="Arial" panose="020B0604020202020204" pitchFamily="34" charset="0"/>
              </a:rPr>
              <a:t> </a:t>
            </a:r>
            <a:br>
              <a:rPr lang="en-US" sz="1800">
                <a:effectLst/>
                <a:latin typeface="Calibri" panose="020F0502020204030204" pitchFamily="34" charset="0"/>
                <a:ea typeface="Times New Roman" panose="02020603050405020304" pitchFamily="18" charset="0"/>
                <a:cs typeface="Arial" panose="020B0604020202020204" pitchFamily="34" charset="0"/>
              </a:rPr>
            </a:br>
            <a:r>
              <a:rPr lang="ar-SA" sz="1800">
                <a:effectLst/>
                <a:latin typeface="Calibri" panose="020F0502020204030204" pitchFamily="34" charset="0"/>
                <a:ea typeface="Times New Roman" panose="02020603050405020304" pitchFamily="18" charset="0"/>
                <a:cs typeface="Arial" panose="020B0604020202020204" pitchFamily="34" charset="0"/>
              </a:rPr>
              <a:t>ثانياً -التمييز</a:t>
            </a:r>
            <a:br>
              <a:rPr lang="en-US" sz="1800">
                <a:effectLst/>
                <a:latin typeface="Calibri" panose="020F0502020204030204" pitchFamily="34" charset="0"/>
                <a:ea typeface="Times New Roman" panose="02020603050405020304" pitchFamily="18" charset="0"/>
                <a:cs typeface="Arial" panose="020B0604020202020204" pitchFamily="34" charset="0"/>
              </a:rPr>
            </a:br>
            <a:r>
              <a:rPr lang="ar-SA" sz="1800">
                <a:effectLst/>
                <a:latin typeface="Calibri" panose="020F0502020204030204" pitchFamily="34" charset="0"/>
                <a:ea typeface="Times New Roman" panose="02020603050405020304" pitchFamily="18" charset="0"/>
                <a:cs typeface="Arial" panose="020B0604020202020204" pitchFamily="34" charset="0"/>
              </a:rPr>
              <a:t> </a:t>
            </a:r>
            <a:br>
              <a:rPr lang="en-US" sz="1800">
                <a:effectLst/>
                <a:latin typeface="Calibri" panose="020F0502020204030204" pitchFamily="34" charset="0"/>
                <a:ea typeface="Times New Roman" panose="02020603050405020304" pitchFamily="18" charset="0"/>
                <a:cs typeface="Arial" panose="020B0604020202020204" pitchFamily="34" charset="0"/>
              </a:rPr>
            </a:br>
            <a:r>
              <a:rPr lang="ar-SA" sz="1800">
                <a:effectLst/>
                <a:latin typeface="Calibri" panose="020F0502020204030204" pitchFamily="34" charset="0"/>
                <a:ea typeface="Times New Roman" panose="02020603050405020304" pitchFamily="18" charset="0"/>
                <a:cs typeface="Arial" panose="020B0604020202020204" pitchFamily="34" charset="0"/>
              </a:rPr>
              <a:t>ثالثاً -تصحيح القرار التمييزي</a:t>
            </a:r>
            <a:br>
              <a:rPr lang="en-US" sz="1800">
                <a:effectLst/>
                <a:latin typeface="Calibri" panose="020F0502020204030204" pitchFamily="34" charset="0"/>
                <a:ea typeface="Times New Roman" panose="02020603050405020304" pitchFamily="18" charset="0"/>
                <a:cs typeface="Arial" panose="020B0604020202020204" pitchFamily="34" charset="0"/>
              </a:rPr>
            </a:br>
            <a:r>
              <a:rPr lang="ar-SA" sz="1800">
                <a:effectLst/>
                <a:latin typeface="Calibri" panose="020F0502020204030204" pitchFamily="34" charset="0"/>
                <a:ea typeface="Times New Roman" panose="02020603050405020304" pitchFamily="18" charset="0"/>
                <a:cs typeface="Arial" panose="020B0604020202020204" pitchFamily="34" charset="0"/>
              </a:rPr>
              <a:t> </a:t>
            </a:r>
            <a:br>
              <a:rPr lang="en-US" sz="1800">
                <a:effectLst/>
                <a:latin typeface="Calibri" panose="020F0502020204030204" pitchFamily="34" charset="0"/>
                <a:ea typeface="Times New Roman" panose="02020603050405020304" pitchFamily="18" charset="0"/>
                <a:cs typeface="Arial" panose="020B0604020202020204" pitchFamily="34" charset="0"/>
              </a:rPr>
            </a:br>
            <a:r>
              <a:rPr lang="ar-SA" sz="1800">
                <a:effectLst/>
                <a:latin typeface="Calibri" panose="020F0502020204030204" pitchFamily="34" charset="0"/>
                <a:ea typeface="Times New Roman" panose="02020603050405020304" pitchFamily="18" charset="0"/>
                <a:cs typeface="Arial" panose="020B0604020202020204" pitchFamily="34" charset="0"/>
              </a:rPr>
              <a:t>رابعاًا-أعاده المحاكمه</a:t>
            </a:r>
            <a:endParaRPr lang="en-US" sz="18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 name="عنوان فرعي 2">
            <a:extLst>
              <a:ext uri="{FF2B5EF4-FFF2-40B4-BE49-F238E27FC236}">
                <a16:creationId xmlns:a16="http://schemas.microsoft.com/office/drawing/2014/main" id="{99419BA4-2007-CB4E-98C7-40093159D312}"/>
              </a:ext>
            </a:extLst>
          </p:cNvPr>
          <p:cNvSpPr>
            <a:spLocks noGrp="1"/>
          </p:cNvSpPr>
          <p:nvPr>
            <p:ph type="subTitle" idx="1"/>
          </p:nvPr>
        </p:nvSpPr>
        <p:spPr>
          <a:xfrm>
            <a:off x="1524000" y="6030119"/>
            <a:ext cx="9144000" cy="1655762"/>
          </a:xfrm>
        </p:spPr>
        <p:txBody>
          <a:bodyPr/>
          <a:lstStyle/>
          <a:p>
            <a:endParaRPr lang="ar-IQ"/>
          </a:p>
        </p:txBody>
      </p:sp>
    </p:spTree>
    <p:extLst>
      <p:ext uri="{BB962C8B-B14F-4D97-AF65-F5344CB8AC3E}">
        <p14:creationId xmlns:p14="http://schemas.microsoft.com/office/powerpoint/2010/main" val="391563689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1</Slides>
  <Notes>0</Notes>
  <HiddenSlides>0</HiddenSlide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طرق الطعن بالاحكام   الطعن هو رخصه اتاحها القانون لاطراف الدعوى لتبين عيوب الخمم الصادر فيهاومطالبه القضاء المختصبالغائهأو تعديلهعلى النحو الذي يزيل عنه تلك العيوب. وطرق الطعن في الاحكام وردت في القانون على سبيل الحصروهي    اولاً -الاعتراض على الحكم الغيابي    ثانياً -التمييز   ثالثاً -تصحيح القرار التمييزي   رابعاًا-أعاده المحاكمه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بالاحكام   الطعن هو رخصه اتاحها القانون لاطراف الدعوى لتبين عيوب الخمم الصادر فيهاومطالبه القضاء المختصبالغائهأو تعديلهعلى النحو الذي يزيل عنه تلك العيوب. وطرق الطعن في الاحكام وردت في القانون على سبيل الحصروهي    اولاً -الاعتراض على الحكم الغيابي    ثانياً -التمييز   ثالثاً -تصحيح القرار التمييزي   رابعاًا-أعاده المحاكمه</dc:title>
  <dc:creator>huda hatif</dc:creator>
  <cp:lastModifiedBy>huda hatif</cp:lastModifiedBy>
  <cp:revision>1</cp:revision>
  <dcterms:created xsi:type="dcterms:W3CDTF">2021-09-10T19:30:29Z</dcterms:created>
  <dcterms:modified xsi:type="dcterms:W3CDTF">2021-09-10T19:32:04Z</dcterms:modified>
</cp:coreProperties>
</file>