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90C4DF-4568-4021-8504-55FC22C9133E}">
          <p14:sldIdLst>
            <p14:sldId id="256"/>
          </p14:sldIdLst>
        </p14:section>
        <p14:section name="Untitled Section" id="{DB52534D-C577-41B6-BC3C-E7B2CC10C1A8}">
          <p14:sldIdLst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77236"/>
            <a:ext cx="7766936" cy="1646302"/>
          </a:xfrm>
        </p:spPr>
        <p:txBody>
          <a:bodyPr/>
          <a:lstStyle/>
          <a:p>
            <a:pPr algn="ctr"/>
            <a:r>
              <a:rPr lang="ar-IQ" sz="4000" dirty="0" smtClean="0"/>
              <a:t>تطبيقات الضرورة الملجئة للسكن</a:t>
            </a:r>
            <a:endParaRPr lang="ar-IQ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6548" y="4050833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IQ" sz="4000" dirty="0" smtClean="0"/>
              <a:t>أ.د.شروق عباس فاضل</a:t>
            </a:r>
            <a:endParaRPr lang="ar-IQ" sz="4000" dirty="0"/>
          </a:p>
          <a:p>
            <a:pPr algn="ctr"/>
            <a:r>
              <a:rPr lang="ar-IQ" sz="4000" dirty="0" smtClean="0"/>
              <a:t>كلية الحقوق / جامعة النهرين</a:t>
            </a:r>
          </a:p>
        </p:txBody>
      </p:sp>
    </p:spTree>
    <p:extLst>
      <p:ext uri="{BB962C8B-B14F-4D97-AF65-F5344CB8AC3E}">
        <p14:creationId xmlns:p14="http://schemas.microsoft.com/office/powerpoint/2010/main" val="8644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IQ" sz="2400" dirty="0" smtClean="0"/>
          </a:p>
          <a:p>
            <a:pPr marL="0" indent="0">
              <a:buNone/>
            </a:pPr>
            <a:endParaRPr lang="ar-IQ" sz="2400" dirty="0"/>
          </a:p>
          <a:p>
            <a:pPr marL="0" indent="0">
              <a:buNone/>
            </a:pPr>
            <a:r>
              <a:rPr lang="ar-IQ" sz="2400" dirty="0" smtClean="0"/>
              <a:t>    هناك تطبيقات تشريعية اوردها المشرع للضرورة الملجئة ،</a:t>
            </a:r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   جاءت بها الفقرة 12 من المادة 17 من قانون ايجار العقار ،</a:t>
            </a:r>
          </a:p>
          <a:p>
            <a:pPr marL="0" indent="0">
              <a:buNone/>
            </a:pPr>
            <a:r>
              <a:rPr lang="ar-IQ" sz="2400" dirty="0"/>
              <a:t> </a:t>
            </a:r>
            <a:r>
              <a:rPr lang="ar-IQ" sz="2400" dirty="0" smtClean="0"/>
              <a:t>   وهي كالاتي: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0308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36715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3053"/>
            <a:ext cx="8596668" cy="388077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ar-IQ" sz="2400" dirty="0" smtClean="0"/>
          </a:p>
          <a:p>
            <a:r>
              <a:rPr lang="ar-IQ" sz="5100" dirty="0" smtClean="0"/>
              <a:t>1ولا/النقل لمقتضيات المصلحة العامة او انتهاء الخدمة.</a:t>
            </a:r>
          </a:p>
          <a:p>
            <a:endParaRPr lang="ar-IQ" sz="2400" dirty="0" smtClean="0"/>
          </a:p>
          <a:p>
            <a:r>
              <a:rPr lang="ar-IQ" sz="6000" dirty="0" smtClean="0"/>
              <a:t>ثانيا/عودة المؤجر من الخارج بعد انتهاء دراسته او تدريبه.</a:t>
            </a:r>
          </a:p>
          <a:p>
            <a:endParaRPr lang="ar-IQ" sz="2400" dirty="0" smtClean="0"/>
          </a:p>
          <a:p>
            <a:r>
              <a:rPr lang="ar-IQ" sz="6000" dirty="0" smtClean="0"/>
              <a:t>ثالثا/عودة المؤجر الى مدينته لانتهاء مهمته الوظيفية.</a:t>
            </a:r>
          </a:p>
          <a:p>
            <a:endParaRPr lang="ar-IQ" sz="2400" dirty="0" smtClean="0"/>
          </a:p>
          <a:p>
            <a:r>
              <a:rPr lang="ar-IQ" sz="6000" dirty="0" smtClean="0"/>
              <a:t>رابعا/اخطار المؤجر من منتسبي الدولة بالاخلاء.</a:t>
            </a:r>
          </a:p>
          <a:p>
            <a:endParaRPr lang="ar-IQ" sz="2400" dirty="0" smtClean="0"/>
          </a:p>
          <a:p>
            <a:r>
              <a:rPr lang="ar-IQ" sz="6000" dirty="0" smtClean="0"/>
              <a:t>خامسا/صدور حكم بالتخلية على المؤجر.</a:t>
            </a:r>
          </a:p>
          <a:p>
            <a:endParaRPr lang="ar-IQ" sz="2400" dirty="0" smtClean="0"/>
          </a:p>
          <a:p>
            <a:r>
              <a:rPr lang="ar-IQ" sz="6000" dirty="0" smtClean="0"/>
              <a:t>سادسا/عودة الاسير او المفقود.</a:t>
            </a:r>
          </a:p>
          <a:p>
            <a:endParaRPr lang="ar-IQ" sz="6200" dirty="0"/>
          </a:p>
        </p:txBody>
      </p:sp>
    </p:spTree>
    <p:extLst>
      <p:ext uri="{BB962C8B-B14F-4D97-AF65-F5344CB8AC3E}">
        <p14:creationId xmlns:p14="http://schemas.microsoft.com/office/powerpoint/2010/main" val="139000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وهناك تطبيقات قضائية للضرورة الملجئة من خلال استقراء القرارات القضائية الصادرة من المحاكم ، وهي كالاتي:</a:t>
            </a:r>
          </a:p>
          <a:p>
            <a:endParaRPr lang="ar-IQ" sz="2400" dirty="0"/>
          </a:p>
          <a:p>
            <a:r>
              <a:rPr lang="ar-IQ" sz="2400" dirty="0" smtClean="0"/>
              <a:t>1- الزواج        2- الطلاق        3- الوفاة         4- المرض  </a:t>
            </a:r>
            <a:endParaRPr lang="ar-IQ" sz="2400" dirty="0"/>
          </a:p>
          <a:p>
            <a:r>
              <a:rPr lang="ar-IQ" sz="2400" dirty="0" smtClean="0"/>
              <a:t>5-تغيير تكوين أسرة المؤجر    6-تعذر معيشة المؤجر في مسكنه</a:t>
            </a:r>
            <a:endParaRPr lang="ar-IQ" sz="2400" dirty="0"/>
          </a:p>
          <a:p>
            <a:r>
              <a:rPr lang="ar-IQ" sz="2400" dirty="0" smtClean="0"/>
              <a:t>7-اضطرار المؤجر للانتقال الى المدينة التي تقع فيها داره.</a:t>
            </a:r>
          </a:p>
          <a:p>
            <a:r>
              <a:rPr lang="ar-IQ" sz="2400" dirty="0" smtClean="0"/>
              <a:t>8- عدم صلاحية العقار.</a:t>
            </a:r>
            <a:endParaRPr lang="ar-IQ" sz="2400" dirty="0"/>
          </a:p>
          <a:p>
            <a:pPr marL="0" indent="0">
              <a:buNone/>
            </a:pPr>
            <a:r>
              <a:rPr lang="ar-IQ" sz="2400" dirty="0" smtClean="0"/>
              <a:t>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549220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132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تطبيقات الضرورة الملجئة للسكن</vt:lpstr>
      <vt:lpstr>PowerPoint Presentation</vt:lpstr>
      <vt:lpstr> 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التخليةبسبب الضرورة الملجئة للسكن</dc:title>
  <dc:creator>Firas</dc:creator>
  <cp:lastModifiedBy>Firas</cp:lastModifiedBy>
  <cp:revision>8</cp:revision>
  <dcterms:created xsi:type="dcterms:W3CDTF">2019-04-22T18:02:25Z</dcterms:created>
  <dcterms:modified xsi:type="dcterms:W3CDTF">2019-04-22T20:57:34Z</dcterms:modified>
</cp:coreProperties>
</file>