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345919"/>
            <a:ext cx="7766936" cy="1646302"/>
          </a:xfrm>
        </p:spPr>
        <p:txBody>
          <a:bodyPr/>
          <a:lstStyle/>
          <a:p>
            <a:pPr algn="ctr"/>
            <a:r>
              <a:rPr lang="ar-IQ" sz="2000" dirty="0" smtClean="0"/>
              <a:t>       محاضرة لطلبة المرحلة الثالثة في مادة العقود المسماة</a:t>
            </a:r>
            <a:br>
              <a:rPr lang="ar-IQ" sz="2000" dirty="0" smtClean="0"/>
            </a:br>
            <a:r>
              <a:rPr lang="ar-IQ" sz="2000" dirty="0" smtClean="0"/>
              <a:t>        (عقد الايجار) </a:t>
            </a:r>
            <a:br>
              <a:rPr lang="ar-IQ" sz="2000" dirty="0" smtClean="0"/>
            </a:br>
            <a:r>
              <a:rPr lang="ar-IQ" sz="2000" dirty="0" smtClean="0"/>
              <a:t/>
            </a:r>
            <a:br>
              <a:rPr lang="ar-IQ" sz="2000" dirty="0" smtClean="0"/>
            </a:br>
            <a:r>
              <a:rPr lang="ar-IQ" sz="2000" dirty="0"/>
              <a:t> </a:t>
            </a:r>
            <a:r>
              <a:rPr lang="ar-IQ" sz="2000" dirty="0" smtClean="0"/>
              <a:t>      التخلية لعدم الوفاء بالاجرة في اطار قانون ايجار العقار رقم 87 لسنة 1979 المعدل</a:t>
            </a:r>
            <a:br>
              <a:rPr lang="ar-IQ" sz="2000" dirty="0" smtClean="0"/>
            </a:br>
            <a:r>
              <a:rPr lang="ar-IQ" sz="2000" dirty="0"/>
              <a:t/>
            </a:r>
            <a:br>
              <a:rPr lang="ar-IQ" sz="2000" dirty="0"/>
            </a:br>
            <a:r>
              <a:rPr lang="ar-IQ" sz="2000" dirty="0" smtClean="0"/>
              <a:t>الاستاذ الدكتورة شروق عباس فاضل /كلية الحقوق /جامعة النهرين</a:t>
            </a:r>
            <a:br>
              <a:rPr lang="ar-IQ" sz="2000" dirty="0" smtClean="0"/>
            </a:br>
            <a:endParaRPr lang="ar-IQ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0919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26838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من المعلوم ان الفقرة الاولى من المادة السابعة عشر من قانون ايجار العقار رقم 87 لسنة</a:t>
            </a:r>
          </a:p>
          <a:p>
            <a:pPr marL="0" indent="0">
              <a:buNone/>
            </a:pPr>
            <a:r>
              <a:rPr lang="ar-IQ" dirty="0" smtClean="0"/>
              <a:t> 1979 المعدل ،جاءت بحكم مفاده ان المستأجر اذا لم يقم بدفع بدل الاجرة رغم استحقاقها</a:t>
            </a:r>
          </a:p>
          <a:p>
            <a:pPr marL="0" indent="0">
              <a:buNone/>
            </a:pPr>
            <a:r>
              <a:rPr lang="ar-IQ" dirty="0" smtClean="0"/>
              <a:t>خلال سبعة ايام من تاريخ الاستحقاق، وعدم الاستجابة للانذار الموجه اليه رغم مرور ثمانية</a:t>
            </a:r>
          </a:p>
          <a:p>
            <a:pPr marL="0" indent="0">
              <a:buNone/>
            </a:pPr>
            <a:r>
              <a:rPr lang="ar-IQ" dirty="0" smtClean="0"/>
              <a:t> ايام من تاريخ تبليغه بالانذار  ،فأنه يتعرض لسبب من اسباب التخلية.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  ويشترط لتحقق هذا السبب من اسباب التخلية ما يلي:</a:t>
            </a:r>
          </a:p>
        </p:txBody>
      </p:sp>
    </p:spTree>
    <p:extLst>
      <p:ext uri="{BB962C8B-B14F-4D97-AF65-F5344CB8AC3E}">
        <p14:creationId xmlns:p14="http://schemas.microsoft.com/office/powerpoint/2010/main" val="3242382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51694"/>
            <a:ext cx="8596668" cy="1320800"/>
          </a:xfrm>
        </p:spPr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5148"/>
            <a:ext cx="8596668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ar-IQ" dirty="0" smtClean="0"/>
              <a:t>1- استحقاق بدل الاجرة ،فاذا لم يستحق البدل لا يحق للمؤجر طلب التخلية لهذا السبب.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2- مضي سبعة ايام على استحقاق بدل الاجرة ،وتحسب هذه المدة من يوم الاستحقاق (اليوم الاول من الشهر)،ويدخل يوم الاستحقاق ضمن السبعة ايام.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3- توجيه انذار بواسطة الكاتب العدل الى المستأجر بوجوب دفع القسط المستحق من الاجرة </a:t>
            </a:r>
          </a:p>
          <a:p>
            <a:pPr marL="0" indent="0">
              <a:buNone/>
            </a:pPr>
            <a:r>
              <a:rPr lang="ar-IQ" dirty="0" smtClean="0"/>
              <a:t>خلال ثمانية ايام من تاريخ تبليغه بالانذار .ولا يستفيد من هذه الحماية الا مرة واحدة في السنة.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4- عدم الاستجابة للانذار رغم تبلغه به.</a:t>
            </a:r>
          </a:p>
          <a:p>
            <a:pPr marL="0" indent="0">
              <a:buNone/>
            </a:pPr>
            <a:endParaRPr lang="ar-IQ" dirty="0"/>
          </a:p>
          <a:p>
            <a:pPr marL="0" indent="0">
              <a:buNone/>
            </a:pPr>
            <a:r>
              <a:rPr lang="ar-IQ" dirty="0" smtClean="0"/>
              <a:t>ومن المعلوم ان نقصان بدل الايجار المتفق عليه بموجب العقد بمثابة عدم الوفاء بالاجرة.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31196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183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       محاضرة لطلبة المرحلة الثالثة في مادة العقود المسماة         (عقد الايجار)          التخلية لعدم الوفاء بالاجرة في اطار قانون ايجار العقار رقم 87 لسنة 1979 المعدل  الاستاذ الدكتورة شروق عباس فاضل /كلية الحقوق /جامعة النهرين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لطلبة المرحلة الثالثة في مادة العقود المسماة         (عقد الايجار)          التخلية لعدم الوفاء بالاجرة في اطار قانون ايجار العقار رقم 87 لسنة 1979 المعدل  الاستاذ الدكتورة شروق عباس فاضل /كلية الحقوق /جامعة النهرين</dc:title>
  <dc:creator>Firas</dc:creator>
  <cp:lastModifiedBy>Firas</cp:lastModifiedBy>
  <cp:revision>3</cp:revision>
  <dcterms:created xsi:type="dcterms:W3CDTF">2019-05-12T22:10:38Z</dcterms:created>
  <dcterms:modified xsi:type="dcterms:W3CDTF">2019-05-12T22:29:28Z</dcterms:modified>
</cp:coreProperties>
</file>