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75358"/>
            <a:ext cx="8825658" cy="3329581"/>
          </a:xfrm>
        </p:spPr>
        <p:txBody>
          <a:bodyPr/>
          <a:lstStyle/>
          <a:p>
            <a:pPr algn="ctr"/>
            <a:r>
              <a:rPr lang="ar-IQ" sz="2800" dirty="0" smtClean="0"/>
              <a:t>محاضرة لطلبة المرحلة الثالثة في مادة العقود المسماة (عقد الايجار)</a:t>
            </a:r>
            <a:br>
              <a:rPr lang="ar-IQ" sz="2800" dirty="0" smtClean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 smtClean="0"/>
              <a:t>تحديد الاجرة في عقد الايجار</a:t>
            </a:r>
            <a:br>
              <a:rPr lang="ar-IQ" sz="2800" dirty="0" smtClean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 smtClean="0"/>
              <a:t>الاستاذ الدكتورة شروق عباس فاضل /كلية الحقوق/جامعة النهرين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497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07562"/>
            <a:ext cx="9404723" cy="14005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2655"/>
            <a:ext cx="8946541" cy="4195481"/>
          </a:xfrm>
        </p:spPr>
        <p:txBody>
          <a:bodyPr/>
          <a:lstStyle/>
          <a:p>
            <a:r>
              <a:rPr lang="ar-IQ" dirty="0" smtClean="0"/>
              <a:t>الاصل ان للمتعاقدين الحرية في تحديد الاجرة في عقد الايجار ،ويجوز ان يحدداها عن مدة الايجار كلها </a:t>
            </a:r>
          </a:p>
          <a:p>
            <a:r>
              <a:rPr lang="ar-IQ" dirty="0" smtClean="0"/>
              <a:t>او ان يقتصر على تعيين الفترة او المدة الواحدة  من الفترات التي يشملها عقد الايجار.</a:t>
            </a:r>
          </a:p>
          <a:p>
            <a:r>
              <a:rPr lang="ar-IQ" dirty="0" smtClean="0"/>
              <a:t>والاصل ان تتساوى الاجرة عن جميع مدة الايجار .ولا يشترط تعيين الاجرة في العقد بل يكفي ان يتفق </a:t>
            </a:r>
          </a:p>
          <a:p>
            <a:r>
              <a:rPr lang="ar-IQ" dirty="0" smtClean="0"/>
              <a:t>المتعاقدان على اسس تعيين الاجرة على ان تكون الاجرة اجرة المثل او ريع الارض المؤجرة او ان يوكل</a:t>
            </a:r>
          </a:p>
          <a:p>
            <a:r>
              <a:rPr lang="ar-IQ" dirty="0" smtClean="0"/>
              <a:t> شخص ثالث لتحديد الاجرة .ولا يجوزللمحكمة ان تعين خبير لتحديد الاجرة. كما لا يجوز ترك تحديد </a:t>
            </a:r>
          </a:p>
          <a:p>
            <a:r>
              <a:rPr lang="ar-IQ" dirty="0" smtClean="0"/>
              <a:t>الاجرة للمؤجر او للمستأجر لان ذلك تعليق للالتزام على شرط ارادي ويجعل  احدالمتعاقدين تحت</a:t>
            </a:r>
          </a:p>
          <a:p>
            <a:r>
              <a:rPr lang="ar-IQ" dirty="0" smtClean="0"/>
              <a:t> رحمة الاخر.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22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8161"/>
            <a:ext cx="8946541" cy="4195481"/>
          </a:xfrm>
        </p:spPr>
        <p:txBody>
          <a:bodyPr/>
          <a:lstStyle/>
          <a:p>
            <a:pPr marL="0" indent="0" algn="ctr">
              <a:buNone/>
            </a:pPr>
            <a:r>
              <a:rPr lang="ar-IQ" b="1" dirty="0" smtClean="0"/>
              <a:t>(الحالات التي يؤخذ فيها باجرة المثل)</a:t>
            </a:r>
            <a:endParaRPr lang="ar-IQ" dirty="0" smtClean="0"/>
          </a:p>
          <a:p>
            <a:pPr marL="0" indent="0" algn="ctr">
              <a:buNone/>
            </a:pPr>
            <a:endParaRPr lang="ar-IQ" b="1" dirty="0"/>
          </a:p>
          <a:p>
            <a:pPr marL="0" indent="0" algn="ctr">
              <a:buNone/>
            </a:pPr>
            <a:r>
              <a:rPr lang="ar-IQ" dirty="0" smtClean="0"/>
              <a:t>من نص المادة 738 من القانون المدني العراقي يتبين لنا انه قد لا يحدد المتعاقدان الاجرة في العقد ولا الاسس </a:t>
            </a:r>
          </a:p>
          <a:p>
            <a:pPr marL="0" indent="0" algn="ctr">
              <a:buNone/>
            </a:pPr>
            <a:r>
              <a:rPr lang="ar-IQ" dirty="0" smtClean="0"/>
              <a:t>التي تتعين بموجبها ،وهنا لا يعد العقد باطلا ،اما لو عرضا للاجرة ولم يتفقا عليها اي اختلفا فيها فيكون العقد </a:t>
            </a:r>
          </a:p>
          <a:p>
            <a:pPr marL="0" indent="0" algn="ctr">
              <a:buNone/>
            </a:pPr>
            <a:r>
              <a:rPr lang="ar-IQ" dirty="0" smtClean="0"/>
              <a:t>باطلا في هذه الحالة لتخلف ركن من اركانه.وعلى هذا الاساس فاذا كانت الاجرة غير مقدرة في العقد اما:</a:t>
            </a:r>
          </a:p>
          <a:p>
            <a:pPr marL="0" indent="0" algn="ctr">
              <a:buNone/>
            </a:pPr>
            <a:r>
              <a:rPr lang="ar-IQ" dirty="0" smtClean="0"/>
              <a:t>1- لان المتعاقدين قد اغفلا الاتفاق عليها او على بيان اسس تقديرها.</a:t>
            </a:r>
          </a:p>
          <a:p>
            <a:pPr marL="0" indent="0">
              <a:buNone/>
            </a:pPr>
            <a:r>
              <a:rPr lang="ar-IQ" dirty="0" smtClean="0"/>
              <a:t>                           2- او اتفقا عليها ولكن تعذر اثباتها 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3-او حاولا التفاق عليها فلم يستطيعا.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757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9404"/>
            <a:ext cx="8946541" cy="4195481"/>
          </a:xfrm>
        </p:spPr>
        <p:txBody>
          <a:bodyPr/>
          <a:lstStyle/>
          <a:p>
            <a:r>
              <a:rPr lang="ar-IQ" dirty="0" smtClean="0"/>
              <a:t>ففي الحالتين الاولى والثانية تكون الاجرة هي اجرة المثل في مكان تمام العقد، وفي الحالة الثانية يكون </a:t>
            </a:r>
          </a:p>
          <a:p>
            <a:r>
              <a:rPr lang="ar-IQ" dirty="0" smtClean="0"/>
              <a:t>الايجار باطلا لانعدام ركن  من اركان العقد.</a:t>
            </a:r>
          </a:p>
          <a:p>
            <a:r>
              <a:rPr lang="ar-IQ" dirty="0" smtClean="0"/>
              <a:t>واجرة المثل تحددها المحكمة مستعينة برأي اهل الخبرة في مكان الشيء المؤجر اذا كان عقارا او مكان </a:t>
            </a:r>
          </a:p>
          <a:p>
            <a:r>
              <a:rPr lang="ar-IQ" dirty="0" smtClean="0"/>
              <a:t>تمام العقد اذا كان المأجور منقولا.</a:t>
            </a:r>
          </a:p>
          <a:p>
            <a:r>
              <a:rPr lang="ar-IQ" dirty="0" smtClean="0"/>
              <a:t>وبالنسبة لقانون ايجار العقار رقم 87 لسنة 1979 المعدل فقد نص على الحد الاقصى لبدلات الايجار وفق</a:t>
            </a:r>
          </a:p>
          <a:p>
            <a:r>
              <a:rPr lang="ar-IQ" dirty="0" smtClean="0"/>
              <a:t> اسلوب رسمه وحدده للتخفيف من حدة الاستغلال والتوفيق بين المصالح المتضاربة واسباغ حماية فعالة </a:t>
            </a:r>
          </a:p>
          <a:p>
            <a:r>
              <a:rPr lang="ar-IQ" dirty="0" smtClean="0"/>
              <a:t>للمستأجر ،كما نص على جزاءات جنائية ومدنية في حالة مخالفة احكامه.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2792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314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محاضرة لطلبة المرحلة الثالثة في مادة العقود المسماة (عقد الايجار)  تحديد الاجرة في عقد الايجار  الاستاذ الدكتورة شروق عباس فاضل /كلية الحقوق/جامعة النهرين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لطلبة المرحلة الثالثة في مادة العقود المسماة (عقد الايجار)  تحديد الاجرة في عقد الايجار  الاستاذ الدكتورة شروق عباس فاضل /كلية الحقوق/جامعة النهرين</dc:title>
  <dc:creator>Firas</dc:creator>
  <cp:lastModifiedBy>Firas</cp:lastModifiedBy>
  <cp:revision>4</cp:revision>
  <dcterms:created xsi:type="dcterms:W3CDTF">2019-05-23T01:09:12Z</dcterms:created>
  <dcterms:modified xsi:type="dcterms:W3CDTF">2019-05-23T01:36:20Z</dcterms:modified>
</cp:coreProperties>
</file>