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2000" b="1" dirty="0" smtClean="0"/>
              <a:t>                           التجديد الضمني لعقد الايجار  </a:t>
            </a:r>
            <a:br>
              <a:rPr lang="ar-IQ" sz="2000" b="1" dirty="0" smtClean="0"/>
            </a:br>
            <a:r>
              <a:rPr lang="ar-IQ" sz="2000" b="1" dirty="0"/>
              <a:t/>
            </a:r>
            <a:br>
              <a:rPr lang="ar-IQ" sz="2000" b="1" dirty="0"/>
            </a:br>
            <a:r>
              <a:rPr lang="ar-IQ" sz="2000" b="1" dirty="0" smtClean="0"/>
              <a:t>                            أ. د. شروق عباس فاضل</a:t>
            </a:r>
            <a:endParaRPr lang="ar-IQ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0501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من المعلوم ان عقد الايجار ينتهي بانتهاء المدة المحددة له   وعلى المستأجر  رد المأجور الى المؤجر والا عد غاصبا له.</a:t>
            </a:r>
          </a:p>
          <a:p>
            <a:endParaRPr lang="ar-IQ" dirty="0"/>
          </a:p>
          <a:p>
            <a:r>
              <a:rPr lang="ar-IQ" dirty="0" smtClean="0"/>
              <a:t>ومع ذلك اذا انتهى عقد الايجار لاي سبب من اسباب الانتهاء وبقى المستأجر في المأجور  بعلم  المؤجر  ودون اعتراض منه ،انعقد بين الطرفين ايجار ا جديدا (تجديد لعقد الايجار) ما دام انه لم يثبت عكس ذلك.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389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التجديد الضمني يتم بايجاب وقبول من الطرفين.</a:t>
            </a:r>
          </a:p>
          <a:p>
            <a:endParaRPr lang="ar-IQ" dirty="0"/>
          </a:p>
          <a:p>
            <a:r>
              <a:rPr lang="ar-IQ" dirty="0" smtClean="0"/>
              <a:t>الايجاب الضمني هو بقاء المستأجر في المأجور منتفعا به ، اما القبول الضمني فيتمثل بعلم المؤجر وعدم اعتراضه عليه.</a:t>
            </a:r>
          </a:p>
          <a:p>
            <a:endParaRPr lang="ar-IQ" dirty="0"/>
          </a:p>
          <a:p>
            <a:r>
              <a:rPr lang="ar-IQ" dirty="0" smtClean="0"/>
              <a:t>لابد ان يكون الايجاب الضمني قطعيا فلا يكفي بقاء المستأجر لمرض او لاي سبب اضطراري يحول دون الرد. </a:t>
            </a:r>
            <a:r>
              <a:rPr lang="ar-IQ" smtClean="0"/>
              <a:t>ينظر المادة 780 مدني والمادة 781 مدني.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8555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121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                           التجديد الضمني لعقد الايجار                                أ. د. شروق عباس فاضل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التجديد الضمني لعقد الايجار                                أ. د. شروق عباس فاضل</dc:title>
  <dc:creator>Firas</dc:creator>
  <cp:lastModifiedBy>Firas</cp:lastModifiedBy>
  <cp:revision>2</cp:revision>
  <dcterms:created xsi:type="dcterms:W3CDTF">2019-04-14T16:54:13Z</dcterms:created>
  <dcterms:modified xsi:type="dcterms:W3CDTF">2019-04-14T17:06:50Z</dcterms:modified>
</cp:coreProperties>
</file>