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E64B8-B89E-4F05-9831-F0A7814A43C2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0003B0-76D7-4AD8-ABA1-FFCC68C11E4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التاسعة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قول الصحابي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7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ar-IQ" dirty="0" smtClean="0"/>
              <a:t>تعريف الصحابي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هو كل من التقى النبي محمد (ص) و آمن به و لازمه فترة من الزمن تكفي عرفا لأطلاق لقب الصاحب عليه . مع الخلاف بين المذاهب في المدة الكافية لذلك الاعتبار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5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مدى حجية قول الصحابي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اختلف الفقهاء في مدى اعتبار قول الصحابي كحجة و دليل شرعي الى اقوال متعددة:</a:t>
            </a:r>
          </a:p>
          <a:p>
            <a:pPr marL="0" indent="0" algn="r">
              <a:buNone/>
            </a:pPr>
            <a:r>
              <a:rPr lang="ar-IQ" dirty="0" smtClean="0"/>
              <a:t>1- ان قول الصحابي ليس بحجة مطلقا باعتبار ان الصحابة بشر غير معصوم </a:t>
            </a:r>
          </a:p>
          <a:p>
            <a:pPr marL="0" indent="0" algn="r">
              <a:buNone/>
            </a:pPr>
            <a:r>
              <a:rPr lang="ar-IQ" dirty="0" smtClean="0"/>
              <a:t>2- ان قول الصحابي حجة مطلقا على اساس قربهم من الرسول (ص ) </a:t>
            </a:r>
          </a:p>
          <a:p>
            <a:pPr marL="0" indent="0" algn="r">
              <a:buNone/>
            </a:pPr>
            <a:r>
              <a:rPr lang="ar-IQ" dirty="0" smtClean="0"/>
              <a:t>3- ان قول الصحابي غير المختلف عليه يعد حجة مطلقا من باب الاجماع بنوعيه</a:t>
            </a:r>
          </a:p>
          <a:p>
            <a:pPr marL="0" indent="0" algn="r">
              <a:buNone/>
            </a:pPr>
            <a:r>
              <a:rPr lang="ar-IQ" dirty="0" smtClean="0"/>
              <a:t>4- ان قول الصحابة في المسائل التي لا اجتهاد فيها يعد حجة </a:t>
            </a:r>
            <a:r>
              <a:rPr lang="ar-IQ" dirty="0" err="1" smtClean="0"/>
              <a:t>لانه</a:t>
            </a:r>
            <a:r>
              <a:rPr lang="ar-IQ" dirty="0" smtClean="0"/>
              <a:t> محمول على السماع من رسول الله (ص)</a:t>
            </a:r>
          </a:p>
        </p:txBody>
      </p:sp>
    </p:spTree>
    <p:extLst>
      <p:ext uri="{BB962C8B-B14F-4D97-AF65-F5344CB8AC3E}">
        <p14:creationId xmlns:p14="http://schemas.microsoft.com/office/powerpoint/2010/main" val="2899008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121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المحاضرة التاسعة </vt:lpstr>
      <vt:lpstr>تعريف الصحابي </vt:lpstr>
      <vt:lpstr>مدى حجية قول الصحابي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</dc:title>
  <dc:creator>PREDATOR</dc:creator>
  <cp:lastModifiedBy>PREDATOR</cp:lastModifiedBy>
  <cp:revision>4</cp:revision>
  <dcterms:created xsi:type="dcterms:W3CDTF">2020-01-11T19:16:27Z</dcterms:created>
  <dcterms:modified xsi:type="dcterms:W3CDTF">2020-01-11T20:48:56Z</dcterms:modified>
</cp:coreProperties>
</file>