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ED90-D8F4-4AB1-AD55-7961F1420937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487C-024E-4315-B2F0-78E6FC4ECD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ED90-D8F4-4AB1-AD55-7961F1420937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487C-024E-4315-B2F0-78E6FC4ECD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ED90-D8F4-4AB1-AD55-7961F1420937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487C-024E-4315-B2F0-78E6FC4ECD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ED90-D8F4-4AB1-AD55-7961F1420937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487C-024E-4315-B2F0-78E6FC4ECD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ED90-D8F4-4AB1-AD55-7961F1420937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487C-024E-4315-B2F0-78E6FC4ECD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ED90-D8F4-4AB1-AD55-7961F1420937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487C-024E-4315-B2F0-78E6FC4ECD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ED90-D8F4-4AB1-AD55-7961F1420937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487C-024E-4315-B2F0-78E6FC4ECD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ED90-D8F4-4AB1-AD55-7961F1420937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487C-024E-4315-B2F0-78E6FC4ECD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ED90-D8F4-4AB1-AD55-7961F1420937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487C-024E-4315-B2F0-78E6FC4ECD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ED90-D8F4-4AB1-AD55-7961F1420937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487C-024E-4315-B2F0-78E6FC4ECD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ED90-D8F4-4AB1-AD55-7961F1420937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77E487C-024E-4315-B2F0-78E6FC4ECDA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A0ED90-D8F4-4AB1-AD55-7961F1420937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7E487C-024E-4315-B2F0-78E6FC4ECDA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المحاضرة الثامنة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العرف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267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ادلة مشروعية العرف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2209800"/>
            <a:ext cx="8229600" cy="4389120"/>
          </a:xfrm>
        </p:spPr>
        <p:txBody>
          <a:bodyPr/>
          <a:lstStyle/>
          <a:p>
            <a:pPr marL="0" indent="0" algn="r">
              <a:buNone/>
            </a:pPr>
            <a:r>
              <a:rPr lang="ar-IQ" dirty="0" smtClean="0"/>
              <a:t>وردت الادلة على مشروعية العمل بالأعراف الصحيحة و جواز بناء الاحكام عليها ونجد دلالة ذلك في: </a:t>
            </a:r>
          </a:p>
          <a:p>
            <a:pPr marL="0" indent="0" algn="r">
              <a:buNone/>
            </a:pPr>
            <a:r>
              <a:rPr lang="ar-IQ" dirty="0" smtClean="0"/>
              <a:t>1- القرآن الكريم</a:t>
            </a:r>
          </a:p>
          <a:p>
            <a:pPr marL="0" indent="0" algn="r">
              <a:buNone/>
            </a:pPr>
            <a:r>
              <a:rPr lang="ar-IQ" dirty="0" smtClean="0"/>
              <a:t> 2- السنة النبوية</a:t>
            </a:r>
          </a:p>
          <a:p>
            <a:pPr marL="0" indent="0" algn="r">
              <a:buNone/>
            </a:pPr>
            <a:r>
              <a:rPr lang="ar-IQ" dirty="0" smtClean="0"/>
              <a:t> 3- العقل السليم </a:t>
            </a:r>
          </a:p>
        </p:txBody>
      </p:sp>
    </p:spTree>
    <p:extLst>
      <p:ext uri="{BB962C8B-B14F-4D97-AF65-F5344CB8AC3E}">
        <p14:creationId xmlns:p14="http://schemas.microsoft.com/office/powerpoint/2010/main" val="578464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اختلاف الاحكام باختلاف الاعراف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IQ" dirty="0" smtClean="0"/>
              <a:t>وضع الفقهاء قاعدة عامة لهذا الغرض مفادها (لا ينكر تغير الاحكام بتغير  الازمان) ولهذه القاعدة تطبيقات عدة منها على سبيل المثال:</a:t>
            </a:r>
          </a:p>
          <a:p>
            <a:pPr marL="0" indent="0" algn="r">
              <a:buNone/>
            </a:pPr>
            <a:r>
              <a:rPr lang="ar-IQ" dirty="0" smtClean="0"/>
              <a:t>1- تغير الاحكام الخاصة بضالة الابل</a:t>
            </a:r>
          </a:p>
          <a:p>
            <a:pPr marL="0" indent="0" algn="r">
              <a:buNone/>
            </a:pPr>
            <a:r>
              <a:rPr lang="ar-IQ" dirty="0" smtClean="0"/>
              <a:t>2- تغير الاحكام الخاصة بجواز اخذ الاجرة على تعليم القرآن بتغير الازمان</a:t>
            </a:r>
          </a:p>
        </p:txBody>
      </p:sp>
    </p:spTree>
    <p:extLst>
      <p:ext uri="{BB962C8B-B14F-4D97-AF65-F5344CB8AC3E}">
        <p14:creationId xmlns:p14="http://schemas.microsoft.com/office/powerpoint/2010/main" val="2042352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اثر العرف في احكام القوانين الوضعية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IQ" dirty="0" smtClean="0"/>
              <a:t>اولا- يعد العرف مصدرا من مصادر القاعدة القانونية في القانون المدني العراقي كما نص القانون على الكثير من الحالات التي يكون فيها العرف معتبرا </a:t>
            </a:r>
          </a:p>
          <a:p>
            <a:pPr marL="0" indent="0" algn="r">
              <a:buNone/>
            </a:pPr>
            <a:r>
              <a:rPr lang="ar-IQ" dirty="0" smtClean="0"/>
              <a:t>ثانيا- مراعاة قانون الاحوال الشخصية للعرف في بعض المسائل وهناك امثلة </a:t>
            </a:r>
            <a:r>
              <a:rPr lang="ar-IQ" dirty="0" err="1" smtClean="0"/>
              <a:t>منعددة</a:t>
            </a:r>
            <a:r>
              <a:rPr lang="ar-IQ" dirty="0" smtClean="0"/>
              <a:t> على ذلك</a:t>
            </a:r>
          </a:p>
          <a:p>
            <a:pPr marL="0" indent="0" algn="r">
              <a:buNone/>
            </a:pPr>
            <a:r>
              <a:rPr lang="ar-IQ" dirty="0" smtClean="0"/>
              <a:t>ثالثا- نصت القوانين التجارية على وجوب مراعة الاعراف السائدة بين التجار في تنظيم معاملاتهم بحيث يصبح لها قوة ملزمة و منها قانون </a:t>
            </a:r>
            <a:r>
              <a:rPr lang="ar-IQ" smtClean="0"/>
              <a:t>التجارة العراقي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6543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</TotalTime>
  <Words>148</Words>
  <Application>Microsoft Office PowerPoint</Application>
  <PresentationFormat>عرض على الشاشة (3:4)‏</PresentationFormat>
  <Paragraphs>15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تدفق</vt:lpstr>
      <vt:lpstr>المحاضرة الثامنة</vt:lpstr>
      <vt:lpstr>ادلة مشروعية العرف</vt:lpstr>
      <vt:lpstr>اختلاف الاحكام باختلاف الاعراف</vt:lpstr>
      <vt:lpstr>اثر العرف في احكام القوانين الوضعية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الثامنة</dc:title>
  <dc:creator>PREDATOR</dc:creator>
  <cp:lastModifiedBy>PREDATOR</cp:lastModifiedBy>
  <cp:revision>4</cp:revision>
  <dcterms:created xsi:type="dcterms:W3CDTF">2020-01-11T18:32:52Z</dcterms:created>
  <dcterms:modified xsi:type="dcterms:W3CDTF">2020-01-11T19:15:31Z</dcterms:modified>
</cp:coreProperties>
</file>