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7"/>
  </p:notesMasterIdLst>
  <p:sldIdLst>
    <p:sldId id="256" r:id="rId2"/>
    <p:sldId id="257" r:id="rId3"/>
    <p:sldId id="294" r:id="rId4"/>
    <p:sldId id="298" r:id="rId5"/>
    <p:sldId id="297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30/01/1443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30/01/1443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المحاضرة الخامسة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مادة القانون </a:t>
            </a:r>
            <a:r>
              <a:rPr lang="ar-IQ" sz="3200" b="1" smtClean="0">
                <a:solidFill>
                  <a:schemeClr val="tx1"/>
                </a:solidFill>
              </a:rPr>
              <a:t>الدولي </a:t>
            </a:r>
            <a:r>
              <a:rPr lang="ar-IQ" sz="3200" b="1" smtClean="0">
                <a:solidFill>
                  <a:schemeClr val="tx1"/>
                </a:solidFill>
              </a:rPr>
              <a:t>الانساني</a:t>
            </a:r>
            <a:endParaRPr lang="ar-IQ" sz="3200" b="1" dirty="0" smtClean="0">
              <a:solidFill>
                <a:schemeClr val="tx1"/>
              </a:solidFill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  <a:cs typeface="+mj-cs"/>
              </a:rPr>
              <a:t>المرحلة الثالثة</a:t>
            </a: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  </a:t>
            </a:r>
            <a:r>
              <a:rPr lang="ar-IQ" b="1" dirty="0" smtClean="0">
                <a:solidFill>
                  <a:schemeClr val="tx1"/>
                </a:solidFill>
              </a:rPr>
              <a:t>المدرس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 فادية حافظ جاسم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836712"/>
            <a:ext cx="7067128" cy="5030019"/>
          </a:xfrm>
        </p:spPr>
        <p:txBody>
          <a:bodyPr>
            <a:normAutofit/>
          </a:bodyPr>
          <a:lstStyle/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النطاق الزمني للقانون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أولاً :- التعريف – في الكتاب السطر الاول ص157</a:t>
            </a:r>
          </a:p>
          <a:p>
            <a:pPr marL="624078" indent="-514350"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</a:t>
            </a:r>
            <a:endParaRPr lang="ar-IQ" sz="2800" b="1" dirty="0" smtClean="0">
              <a:solidFill>
                <a:srgbClr val="0070C0"/>
              </a:solidFill>
            </a:endParaRPr>
          </a:p>
          <a:p>
            <a:pPr lvl="1"/>
            <a:endParaRPr lang="ar-IQ" sz="2800" b="1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أنواع النزاعات المسلحة في القانون الدولي الانساني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النزاعات المسلحة الدولية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النزاعات المسلحة غير الدولية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حالات لايشملها القانون الدولي الانساني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ar-IQ" sz="2800" b="1" dirty="0" smtClean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/>
            <a:r>
              <a:rPr lang="ar-IQ" sz="3200" b="1" dirty="0" smtClean="0">
                <a:solidFill>
                  <a:srgbClr val="FF0000"/>
                </a:solidFill>
              </a:rPr>
              <a:t>النزاعات المسلحة الدولية </a:t>
            </a:r>
          </a:p>
          <a:p>
            <a:pPr lvl="1" algn="ctr"/>
            <a:endParaRPr lang="ar-IQ" sz="3200" b="1" dirty="0" smtClean="0">
              <a:solidFill>
                <a:srgbClr val="FF0000"/>
              </a:solidFill>
            </a:endParaRP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أولاً :- مفهوم النزاعات المسلحة الدولية / تعريفه في ص159 من الكتاب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ثانياً :- عوامل النزاعات المسلحة الدولية </a:t>
            </a:r>
          </a:p>
          <a:p>
            <a:pPr marL="365760" lvl="1" indent="-256032">
              <a:spcBef>
                <a:spcPts val="400"/>
              </a:spcBef>
              <a:buSzPct val="68000"/>
              <a:buNone/>
            </a:pPr>
            <a:r>
              <a:rPr lang="ar-IQ" sz="3200" b="1" dirty="0" smtClean="0">
                <a:solidFill>
                  <a:srgbClr val="0070C0"/>
                </a:solidFill>
              </a:rPr>
              <a:t>   ثالثاً :- التنظيم القانوني للنزاعات المسلحة الدولية </a:t>
            </a:r>
            <a:endParaRPr lang="ar-IQ" sz="3200" b="1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 descr="C:\Users\فادية الدباغ\Desktop\ملف بور بوينت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352928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878</TotalTime>
  <Words>78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       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111</cp:revision>
  <dcterms:created xsi:type="dcterms:W3CDTF">2017-11-23T10:04:52Z</dcterms:created>
  <dcterms:modified xsi:type="dcterms:W3CDTF">2021-09-07T15:44:34Z</dcterms:modified>
</cp:coreProperties>
</file>