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E3BEF-140D-4C1E-AE15-249ABDC999C0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09E91-3616-4814-88A2-0D1D94F861E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الادلة التبعية النقلية</a:t>
            </a:r>
          </a:p>
          <a:p>
            <a:r>
              <a:rPr lang="ar-IQ" dirty="0" smtClean="0"/>
              <a:t>الاجماع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9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تعريف الاجماع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14600"/>
            <a:ext cx="7924800" cy="3657600"/>
          </a:xfrm>
        </p:spPr>
        <p:txBody>
          <a:bodyPr/>
          <a:lstStyle/>
          <a:p>
            <a:pPr marL="0" indent="0" algn="r">
              <a:buNone/>
            </a:pPr>
            <a:r>
              <a:rPr lang="ar-IQ" sz="3600" dirty="0" smtClean="0">
                <a:solidFill>
                  <a:srgbClr val="FF0000"/>
                </a:solidFill>
              </a:rPr>
              <a:t>الاجماع</a:t>
            </a:r>
            <a:r>
              <a:rPr lang="ar-IQ" sz="3600" dirty="0" smtClean="0"/>
              <a:t> هو : اتفاق جميع المجتهدين من امة النبي محمد (ص) ، بعد وفاته في عصر من العصور على حكم شرعي اجتهادي لسند معين 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6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شروط الاجماع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اولا- ان يكون الاتفاق بين المجتهدين </a:t>
            </a:r>
          </a:p>
          <a:p>
            <a:pPr marL="0" indent="0" algn="r">
              <a:buNone/>
            </a:pPr>
            <a:r>
              <a:rPr lang="ar-IQ" dirty="0" smtClean="0"/>
              <a:t>ثانيا – ان يكون الاتفاق من جميع المجتهدين </a:t>
            </a:r>
          </a:p>
          <a:p>
            <a:pPr marL="0" indent="0" algn="r">
              <a:buNone/>
            </a:pPr>
            <a:r>
              <a:rPr lang="ar-IQ" dirty="0" smtClean="0"/>
              <a:t>ثالثا- ان يكون جميع المجتهدين من امة النبي (ص) </a:t>
            </a:r>
          </a:p>
          <a:p>
            <a:pPr marL="0" indent="0" algn="r">
              <a:buNone/>
            </a:pPr>
            <a:r>
              <a:rPr lang="ar-IQ" dirty="0" smtClean="0"/>
              <a:t>رابعا- ان يكون الاجماع بعد وفاة الني (ص)</a:t>
            </a:r>
          </a:p>
          <a:p>
            <a:pPr marL="0" indent="0" algn="r">
              <a:buNone/>
            </a:pPr>
            <a:r>
              <a:rPr lang="ar-IQ" dirty="0" smtClean="0"/>
              <a:t>خامسا- ان يكون الحكم المجمع عليه حكما شرعيا </a:t>
            </a:r>
          </a:p>
          <a:p>
            <a:pPr marL="0" indent="0" algn="r">
              <a:buNone/>
            </a:pPr>
            <a:r>
              <a:rPr lang="ar-IQ" dirty="0" smtClean="0"/>
              <a:t>سادسا- ان يكون </a:t>
            </a:r>
            <a:r>
              <a:rPr lang="ar-IQ" dirty="0" err="1" smtClean="0"/>
              <a:t>للاجماع</a:t>
            </a:r>
            <a:r>
              <a:rPr lang="ar-IQ" dirty="0" smtClean="0"/>
              <a:t> سند شرعي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1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انواع الاجماع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الاجماع نوعان </a:t>
            </a:r>
          </a:p>
          <a:p>
            <a:pPr marL="0" indent="0" algn="r">
              <a:buNone/>
            </a:pPr>
            <a:r>
              <a:rPr lang="ar-IQ" dirty="0" smtClean="0"/>
              <a:t>1- الاجماع الصريح</a:t>
            </a:r>
          </a:p>
          <a:p>
            <a:pPr marL="0" indent="0" algn="r">
              <a:buNone/>
            </a:pPr>
            <a:r>
              <a:rPr lang="ar-IQ" smtClean="0"/>
              <a:t>2- الاجماع السكوتي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40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96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المحاضرة الخامسة </vt:lpstr>
      <vt:lpstr>تعريف الاجماع</vt:lpstr>
      <vt:lpstr>شروط الاجماع </vt:lpstr>
      <vt:lpstr>انواع الاجماع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PREDATOR</dc:creator>
  <cp:lastModifiedBy>PREDATOR</cp:lastModifiedBy>
  <cp:revision>2</cp:revision>
  <dcterms:created xsi:type="dcterms:W3CDTF">2020-01-11T16:46:18Z</dcterms:created>
  <dcterms:modified xsi:type="dcterms:W3CDTF">2020-01-11T17:03:10Z</dcterms:modified>
</cp:coreProperties>
</file>