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DADD87-8DD5-4ECE-B660-E3F0E81D72B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A95B8-6343-4CB3-B990-5B754AF41C9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الرابعة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السنة النبوية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2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تعريف السنة النبوية و ادلة مشروعيتها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 تعريف السنة النبوية: وهي كل </a:t>
            </a:r>
            <a:r>
              <a:rPr lang="ar-IQ" dirty="0" err="1" smtClean="0"/>
              <a:t>ماصدر</a:t>
            </a:r>
            <a:r>
              <a:rPr lang="ar-IQ" dirty="0" smtClean="0"/>
              <a:t> عن النبي (ص) من قول او فعل او تقرير. </a:t>
            </a:r>
          </a:p>
          <a:p>
            <a:pPr marL="0" indent="0" algn="r">
              <a:buNone/>
            </a:pPr>
            <a:r>
              <a:rPr lang="ar-IQ" dirty="0" smtClean="0"/>
              <a:t>وتجد السنة النبوية دليلا لمشروعيتها في القرآن الكريم و في السنة النبوية نفسها و في الاجماع و في المعقول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8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اقسام السنة النبوية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اولا: من حيث كيفية صدورها عن الرسول (ص) </a:t>
            </a:r>
          </a:p>
          <a:p>
            <a:pPr marL="0" indent="0" algn="r">
              <a:buNone/>
            </a:pPr>
            <a:r>
              <a:rPr lang="ar-IQ" dirty="0" smtClean="0"/>
              <a:t>1- سنة قولية </a:t>
            </a:r>
          </a:p>
          <a:p>
            <a:pPr marL="0" indent="0" algn="r">
              <a:buNone/>
            </a:pPr>
            <a:r>
              <a:rPr lang="ar-IQ" dirty="0" smtClean="0"/>
              <a:t>2- سنة فعلية </a:t>
            </a:r>
          </a:p>
          <a:p>
            <a:pPr marL="0" indent="0" algn="r">
              <a:buNone/>
            </a:pPr>
            <a:r>
              <a:rPr lang="ar-IQ" dirty="0" smtClean="0"/>
              <a:t>3- سنة تقريرية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04617B"/>
                </a:solidFill>
              </a:rPr>
              <a:t>اقسام السنة النبوية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ثانيا : من حيث قوة روايتها </a:t>
            </a:r>
          </a:p>
          <a:p>
            <a:pPr marL="0" indent="0" algn="r">
              <a:buNone/>
            </a:pPr>
            <a:r>
              <a:rPr lang="ar-IQ" dirty="0" smtClean="0"/>
              <a:t>1- السنة المتواترة </a:t>
            </a:r>
          </a:p>
          <a:p>
            <a:pPr marL="0" indent="0" algn="r">
              <a:buNone/>
            </a:pPr>
            <a:r>
              <a:rPr lang="ar-IQ" dirty="0" smtClean="0"/>
              <a:t>2- السنة المشهورة </a:t>
            </a:r>
          </a:p>
          <a:p>
            <a:pPr marL="0" indent="0" algn="r">
              <a:buNone/>
            </a:pPr>
            <a:r>
              <a:rPr lang="ar-IQ" dirty="0" smtClean="0"/>
              <a:t>3- سنة الاحاد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9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وظائف الاحكام الواردة في السنة النبوية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1- احكام مؤكدة </a:t>
            </a:r>
            <a:r>
              <a:rPr lang="ar-IQ" dirty="0" err="1" smtClean="0"/>
              <a:t>للاحكام</a:t>
            </a:r>
            <a:r>
              <a:rPr lang="ar-IQ" dirty="0" smtClean="0"/>
              <a:t> الواردة في القرآن الكريم</a:t>
            </a:r>
          </a:p>
          <a:p>
            <a:pPr marL="0" indent="0" algn="r">
              <a:buNone/>
            </a:pPr>
            <a:r>
              <a:rPr lang="ar-IQ" dirty="0" smtClean="0"/>
              <a:t>2- احكام تبين و توضح النصوص المجملة في القرآن الكريم </a:t>
            </a:r>
          </a:p>
          <a:p>
            <a:pPr marL="0" indent="0" algn="r">
              <a:buNone/>
            </a:pPr>
            <a:r>
              <a:rPr lang="ar-IQ" dirty="0" smtClean="0"/>
              <a:t>3- تخصيص النصوص العامة و تقييد النصوص المطلقة</a:t>
            </a:r>
          </a:p>
          <a:p>
            <a:pPr marL="0" indent="0" algn="r">
              <a:buNone/>
            </a:pPr>
            <a:r>
              <a:rPr lang="ar-IQ" dirty="0" smtClean="0"/>
              <a:t>4- احكام لم يذكرها القرآن الكريم وجاءت بها </a:t>
            </a:r>
            <a:r>
              <a:rPr lang="ar-IQ" smtClean="0"/>
              <a:t>السنة النبوية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77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133</Words>
  <Application>Microsoft Office PowerPoint</Application>
  <PresentationFormat>عرض على الشاشة (3:4)‏</PresentationFormat>
  <Paragraphs>20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المحاضرة الرابعة </vt:lpstr>
      <vt:lpstr>تعريف السنة النبوية و ادلة مشروعيتها</vt:lpstr>
      <vt:lpstr>اقسام السنة النبوية</vt:lpstr>
      <vt:lpstr>اقسام السنة النبوية</vt:lpstr>
      <vt:lpstr>وظائف الاحكام الواردة في السنة النبوية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</dc:title>
  <dc:creator>PREDATOR</dc:creator>
  <cp:lastModifiedBy>PREDATOR</cp:lastModifiedBy>
  <cp:revision>2</cp:revision>
  <dcterms:created xsi:type="dcterms:W3CDTF">2020-01-11T16:27:16Z</dcterms:created>
  <dcterms:modified xsi:type="dcterms:W3CDTF">2020-01-11T16:45:49Z</dcterms:modified>
</cp:coreProperties>
</file>