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6700F3-A2BF-4782-9BBB-CF729722523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1AEC2-77CA-40AD-88B4-973BDDB8A9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السابعة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العرف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5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تعريف العرف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ما تكرر استعماله من قول او فعل حتى اكتسب صفة الاستقرار في النفوس و التقبل في العقول و الرعاية في التصرفات.</a:t>
            </a:r>
          </a:p>
          <a:p>
            <a:pPr marL="0" indent="0" algn="r">
              <a:buNone/>
            </a:pPr>
            <a:r>
              <a:rPr lang="ar-IQ" dirty="0" smtClean="0"/>
              <a:t>و لا خلاف بين الفقهاء في ان العرف متى ما كان صحيحا غير مخالف </a:t>
            </a:r>
            <a:r>
              <a:rPr lang="ar-IQ" dirty="0" err="1" smtClean="0"/>
              <a:t>لاحكام</a:t>
            </a:r>
            <a:r>
              <a:rPr lang="ar-IQ" dirty="0" smtClean="0"/>
              <a:t> الشريعة الاسلامية فانه يعد مصدرا من مصادر القاعدة الشرعية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8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اقسام العرف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1-العرف القولي</a:t>
            </a:r>
          </a:p>
          <a:p>
            <a:pPr marL="0" indent="0" algn="r">
              <a:buNone/>
            </a:pPr>
            <a:r>
              <a:rPr lang="ar-IQ" dirty="0" smtClean="0"/>
              <a:t>2- العرف القولي </a:t>
            </a:r>
          </a:p>
          <a:p>
            <a:pPr marL="0" indent="0" algn="r">
              <a:buNone/>
            </a:pPr>
            <a:r>
              <a:rPr lang="ar-IQ" dirty="0" smtClean="0"/>
              <a:t>3- العرف الصحيح</a:t>
            </a:r>
          </a:p>
          <a:p>
            <a:pPr marL="0" indent="0" algn="r">
              <a:buNone/>
            </a:pPr>
            <a:r>
              <a:rPr lang="ar-IQ" dirty="0" smtClean="0"/>
              <a:t>4- العرف الفاسد</a:t>
            </a:r>
          </a:p>
          <a:p>
            <a:pPr marL="0" indent="0" algn="r">
              <a:buNone/>
            </a:pPr>
            <a:r>
              <a:rPr lang="ar-IQ" dirty="0" smtClean="0"/>
              <a:t>5- العرف الدولي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2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شروط العمل بالعرف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1- ان يكون العرف مطردا أي مستمر التطبيق والرعاية بين الناس</a:t>
            </a:r>
          </a:p>
          <a:p>
            <a:pPr marL="0" indent="0" algn="r">
              <a:buNone/>
            </a:pPr>
            <a:r>
              <a:rPr lang="ar-IQ" dirty="0" smtClean="0"/>
              <a:t>2- ان يكون العرف عاما </a:t>
            </a:r>
          </a:p>
          <a:p>
            <a:pPr marL="0" indent="0" algn="r">
              <a:buNone/>
            </a:pPr>
            <a:r>
              <a:rPr lang="ar-IQ" dirty="0" smtClean="0"/>
              <a:t>3- ان يكون العرف موجودا عند انشاء التصرف</a:t>
            </a:r>
          </a:p>
          <a:p>
            <a:pPr marL="0" indent="0" algn="r">
              <a:buNone/>
            </a:pPr>
            <a:r>
              <a:rPr lang="ar-IQ" dirty="0" smtClean="0"/>
              <a:t>4- ان لا يتفق اطراف العلاقة على استبعاد موضوع العرف من اطار تصرفاتهم</a:t>
            </a:r>
          </a:p>
          <a:p>
            <a:pPr marL="0" indent="0" algn="r">
              <a:buNone/>
            </a:pPr>
            <a:r>
              <a:rPr lang="ar-IQ" dirty="0" smtClean="0"/>
              <a:t>5- ان لا يخالف العرف نصا معينا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7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305800" cy="1143000"/>
          </a:xfrm>
        </p:spPr>
        <p:txBody>
          <a:bodyPr/>
          <a:lstStyle/>
          <a:p>
            <a:pPr algn="ctr"/>
            <a:r>
              <a:rPr lang="ar-IQ" dirty="0" smtClean="0"/>
              <a:t>شكرا </a:t>
            </a:r>
            <a:r>
              <a:rPr lang="ar-IQ" smtClean="0"/>
              <a:t>لحسن اصغائكم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01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117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المحاضرة السابعة</vt:lpstr>
      <vt:lpstr>تعريف العرف</vt:lpstr>
      <vt:lpstr>اقسام العرف </vt:lpstr>
      <vt:lpstr>شروط العمل بالعرف</vt:lpstr>
      <vt:lpstr>شكرا لحسن اصغائكم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PREDATOR</dc:creator>
  <cp:lastModifiedBy>PREDATOR</cp:lastModifiedBy>
  <cp:revision>4</cp:revision>
  <dcterms:created xsi:type="dcterms:W3CDTF">2020-01-11T17:30:13Z</dcterms:created>
  <dcterms:modified xsi:type="dcterms:W3CDTF">2020-01-11T18:31:33Z</dcterms:modified>
</cp:coreProperties>
</file>