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2FFCCE-AA97-49BD-9364-8AC047EDFD1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DAE232-F347-4CB3-AC1C-129CBCF3681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السادسة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الاجماع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8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ادلة حجية الاجماع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يستدل الفقهاء على مشروعية العمل </a:t>
            </a:r>
            <a:r>
              <a:rPr lang="ar-IQ" dirty="0" err="1" smtClean="0"/>
              <a:t>بالاحكام</a:t>
            </a:r>
            <a:r>
              <a:rPr lang="ar-IQ" dirty="0" smtClean="0"/>
              <a:t> الصادرة عن اجماع الفقهاء بأدلة معينة:</a:t>
            </a:r>
          </a:p>
          <a:p>
            <a:pPr marL="0" indent="0" algn="r">
              <a:buNone/>
            </a:pPr>
            <a:r>
              <a:rPr lang="ar-IQ" dirty="0" smtClean="0"/>
              <a:t>اولا – من القرآن الكريم</a:t>
            </a:r>
          </a:p>
          <a:p>
            <a:pPr marL="0" indent="0" algn="r">
              <a:buNone/>
            </a:pPr>
            <a:r>
              <a:rPr lang="ar-IQ" dirty="0" smtClean="0"/>
              <a:t>ثانيا – من السنة النبوية </a:t>
            </a:r>
          </a:p>
          <a:p>
            <a:pPr marL="0" indent="0" algn="r">
              <a:buNone/>
            </a:pPr>
            <a:r>
              <a:rPr lang="ar-IQ" dirty="0" smtClean="0"/>
              <a:t>ثالثا – من المعقول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0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حجية الاجماع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اجتمع الفقهاء على ان الاجماع يعد حجة الا انهم اختلفوا هل ان هذه الحجة قطعية او ظنية ؟</a:t>
            </a:r>
          </a:p>
          <a:p>
            <a:pPr marL="0" indent="0" algn="r">
              <a:buNone/>
            </a:pPr>
            <a:r>
              <a:rPr lang="ar-IQ" dirty="0" smtClean="0"/>
              <a:t>حيث قال البعض بانها قطعية اذا كان الاجماع متواترا </a:t>
            </a:r>
          </a:p>
          <a:p>
            <a:pPr marL="0" indent="0" algn="r">
              <a:buNone/>
            </a:pPr>
            <a:r>
              <a:rPr lang="ar-IQ" dirty="0" smtClean="0"/>
              <a:t>و قال البعض ان الاجماع مراتب </a:t>
            </a:r>
            <a:r>
              <a:rPr lang="ar-IQ" dirty="0" err="1" smtClean="0"/>
              <a:t>فاجماع</a:t>
            </a:r>
            <a:r>
              <a:rPr lang="ar-IQ" dirty="0" smtClean="0"/>
              <a:t> الصحابة يأخذ حكم الكتاب والسنة و اجماع التابعين حكم السنة المشهورة و هكذا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3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نسخ الاجماع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هل يجوز العدول عن الاجماع و نسخه باخر ؟</a:t>
            </a:r>
          </a:p>
          <a:p>
            <a:pPr marL="0" indent="0" algn="r">
              <a:buNone/>
            </a:pPr>
            <a:r>
              <a:rPr lang="ar-IQ" dirty="0" smtClean="0"/>
              <a:t>ج / قال البعض بعدم جواز العدول عن الاجماع المنعقد </a:t>
            </a:r>
            <a:r>
              <a:rPr lang="ar-IQ" dirty="0" err="1" smtClean="0"/>
              <a:t>لانه</a:t>
            </a:r>
            <a:r>
              <a:rPr lang="ar-IQ" dirty="0" smtClean="0"/>
              <a:t> حجة قطعية.</a:t>
            </a:r>
          </a:p>
          <a:p>
            <a:pPr marL="0" indent="0" algn="r">
              <a:buNone/>
            </a:pPr>
            <a:r>
              <a:rPr lang="ar-IQ" dirty="0"/>
              <a:t>و</a:t>
            </a:r>
            <a:r>
              <a:rPr lang="ar-IQ" dirty="0" smtClean="0"/>
              <a:t> قال البعض بجواز العدول بشرط ان يكون  جميع المجتهدين المجمعين سابقا على قيد الحياة .</a:t>
            </a:r>
          </a:p>
          <a:p>
            <a:pPr marL="0" indent="0" algn="r">
              <a:buNone/>
            </a:pPr>
            <a:r>
              <a:rPr lang="ar-IQ" dirty="0" smtClean="0"/>
              <a:t>ويرى البعض الاخر بوجوب التفريق بين الاجماع المستند الى القرآن او السنة او القياس وبين الاجماع المستند الى المصلحة </a:t>
            </a:r>
            <a:r>
              <a:rPr lang="ar-IQ" dirty="0" err="1" smtClean="0"/>
              <a:t>فالاول</a:t>
            </a:r>
            <a:r>
              <a:rPr lang="ar-IQ" dirty="0" smtClean="0"/>
              <a:t> لا يمكن نسخه في حين يجوز تعديل الثاني بحسب تغير </a:t>
            </a:r>
            <a:r>
              <a:rPr lang="ar-IQ" smtClean="0"/>
              <a:t>المصلحة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39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155</Words>
  <Application>Microsoft Office PowerPoint</Application>
  <PresentationFormat>عرض على الشاشة (3:4)‏</PresentationFormat>
  <Paragraphs>16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المحاضرة السادسة </vt:lpstr>
      <vt:lpstr>ادلة حجية الاجماع</vt:lpstr>
      <vt:lpstr>حجية الاجماع </vt:lpstr>
      <vt:lpstr>نسخ الاجماع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</dc:title>
  <dc:creator>PREDATOR</dc:creator>
  <cp:lastModifiedBy>PREDATOR</cp:lastModifiedBy>
  <cp:revision>3</cp:revision>
  <dcterms:created xsi:type="dcterms:W3CDTF">2020-01-11T17:03:28Z</dcterms:created>
  <dcterms:modified xsi:type="dcterms:W3CDTF">2020-01-11T17:28:44Z</dcterms:modified>
</cp:coreProperties>
</file>