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FCE2-DDDD-45DC-BE59-B840B3D76CD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3010-355F-4AAE-85C0-B134E41626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FCE2-DDDD-45DC-BE59-B840B3D76CD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3010-355F-4AAE-85C0-B134E4162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FCE2-DDDD-45DC-BE59-B840B3D76CD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3010-355F-4AAE-85C0-B134E4162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FCE2-DDDD-45DC-BE59-B840B3D76CD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3010-355F-4AAE-85C0-B134E4162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FCE2-DDDD-45DC-BE59-B840B3D76CD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3010-355F-4AAE-85C0-B134E41626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FCE2-DDDD-45DC-BE59-B840B3D76CD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3010-355F-4AAE-85C0-B134E4162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FCE2-DDDD-45DC-BE59-B840B3D76CD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3010-355F-4AAE-85C0-B134E4162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FCE2-DDDD-45DC-BE59-B840B3D76CD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3010-355F-4AAE-85C0-B134E4162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FCE2-DDDD-45DC-BE59-B840B3D76CD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3010-355F-4AAE-85C0-B134E4162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FCE2-DDDD-45DC-BE59-B840B3D76CD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3010-355F-4AAE-85C0-B134E4162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FCE2-DDDD-45DC-BE59-B840B3D76CD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D13010-355F-4AAE-85C0-B134E416268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90FCE2-DDDD-45DC-BE59-B840B3D76CD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D13010-355F-4AAE-85C0-B134E416268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العاشرة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شرع من قبلنا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4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ctr"/>
            <a:r>
              <a:rPr lang="ar-IQ" dirty="0" smtClean="0"/>
              <a:t>مفهوم شرع من قبلنا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389120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 smtClean="0"/>
              <a:t>الاحكام التي شرعها الله تعالى للأمم السابقة عن طريق الانبياء الذين ارسلهم الى تلك الامم كسيدنا موسى و سيدنا ابراهيم و النبي داوود ( عليهم السلام).</a:t>
            </a:r>
          </a:p>
          <a:p>
            <a:pPr marL="0" indent="0" algn="r">
              <a:buNone/>
            </a:pPr>
            <a:r>
              <a:rPr lang="ar-IQ" dirty="0" smtClean="0"/>
              <a:t>وقد اختلف الفقهاء في مدى الاعتداد بها كمصدر من مصادر القاعدة الشرعية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اقسام الاحكام الواردة من شرع من قبلنا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اولا – احكام لم يرد ذكرها في الشريعة الاسلامية : لا خلاف على عدم الاعتداد بها</a:t>
            </a:r>
          </a:p>
          <a:p>
            <a:pPr marL="0" indent="0" algn="r">
              <a:buNone/>
            </a:pPr>
            <a:r>
              <a:rPr lang="ar-IQ" dirty="0" smtClean="0"/>
              <a:t>ثانيا – احكام تم ذكرها في الشريعة الاسلامية وكانت مؤكدة لها و لا خلاف بالاعتداد بها </a:t>
            </a:r>
            <a:r>
              <a:rPr lang="ar-IQ" dirty="0" err="1" smtClean="0"/>
              <a:t>لانها</a:t>
            </a:r>
            <a:r>
              <a:rPr lang="ar-IQ" dirty="0" smtClean="0"/>
              <a:t> مفروضة علينا</a:t>
            </a:r>
          </a:p>
          <a:p>
            <a:pPr marL="0" indent="0" algn="r">
              <a:buNone/>
            </a:pPr>
            <a:r>
              <a:rPr lang="ar-IQ" dirty="0" smtClean="0"/>
              <a:t>ثالثا – احكام تم ذكرها في الشريعة الاسلامية ولكنها نسخت و تم رفعها </a:t>
            </a:r>
            <a:r>
              <a:rPr lang="ar-IQ" smtClean="0"/>
              <a:t>من الشريعة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60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105</Words>
  <Application>Microsoft Office PowerPoint</Application>
  <PresentationFormat>عرض على الشاشة (3:4)‏</PresentationFormat>
  <Paragraphs>9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تدفق</vt:lpstr>
      <vt:lpstr>المحاضرة العاشرة</vt:lpstr>
      <vt:lpstr>مفهوم شرع من قبلنا </vt:lpstr>
      <vt:lpstr>اقسام الاحكام الواردة من شرع من قبلنا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العاشرة</dc:title>
  <dc:creator>PREDATOR</dc:creator>
  <cp:lastModifiedBy>PREDATOR</cp:lastModifiedBy>
  <cp:revision>2</cp:revision>
  <dcterms:created xsi:type="dcterms:W3CDTF">2020-01-11T20:49:55Z</dcterms:created>
  <dcterms:modified xsi:type="dcterms:W3CDTF">2020-01-11T21:06:16Z</dcterms:modified>
</cp:coreProperties>
</file>