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187825-03B0-487F-AB29-53B0EC208C1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C80BEE-3251-4BE0-B6E3-4B67252938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00" y="990600"/>
            <a:ext cx="6172200" cy="1600200"/>
          </a:xfrm>
        </p:spPr>
        <p:txBody>
          <a:bodyPr/>
          <a:lstStyle/>
          <a:p>
            <a:pPr algn="ctr"/>
            <a:r>
              <a:rPr lang="ar-IQ" dirty="0"/>
              <a:t>الفصل الثالث </a:t>
            </a:r>
            <a:br>
              <a:rPr lang="ar-IQ" dirty="0"/>
            </a:br>
            <a:r>
              <a:rPr lang="ar-IQ" dirty="0"/>
              <a:t>عقد العمل الجماعي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172200" cy="1828800"/>
          </a:xfrm>
        </p:spPr>
        <p:txBody>
          <a:bodyPr>
            <a:normAutofit/>
          </a:bodyPr>
          <a:lstStyle/>
          <a:p>
            <a:pPr algn="r"/>
            <a:r>
              <a:rPr lang="ar-IQ" sz="2400" dirty="0">
                <a:solidFill>
                  <a:schemeClr val="accent2">
                    <a:lumMod val="50000"/>
                  </a:schemeClr>
                </a:solidFill>
              </a:rPr>
              <a:t>عقد العمل الجماعي : وهو اتفاق يبرم بين منظمة او اكثر من المنظمات العمالية ، وبين منظمات اصحاب العمل ، او صاحب عمل واحد متضمن حقوق والتزامات اطرافه مع بيان شروط العمل 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" y="1804699"/>
            <a:ext cx="2742631" cy="14719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7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خصائص عقد العمل الجماعي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1ـ من حيث الموضوع : 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ينظم العقد العمل ويحدد الاجور وينظم اوقات العمل بين العمال واصحاب العمل.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2ـ العنصر الجماعي : 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يتميز عقد العمل الجماعي بالصفة الجماعية لان احد طرفيه اما جمعية مهنية  او منظمة (النقابات ) تمثل العمال، ويكون الطرف الاخر اما صاحب عمل واحد او جمعية ايضا تمثل اصحاب العمل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3ـ عقد شكلي : 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يستلزم عقد العمل الجماعي شكلية معينة لإبرامه .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4ـ المدة :</a:t>
            </a:r>
          </a:p>
          <a:p>
            <a:pPr algn="r"/>
            <a:r>
              <a:rPr lang="ar-IQ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عقد العمل الجماعي من عقود المدة المحددة لأنه محدد بسنة واحدة  في القانون.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511987"/>
            <a:ext cx="3657600" cy="2748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301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6172200" cy="1524000"/>
          </a:xfrm>
        </p:spPr>
        <p:txBody>
          <a:bodyPr/>
          <a:lstStyle/>
          <a:p>
            <a:r>
              <a:rPr lang="ar-IQ" dirty="0"/>
              <a:t>التمييز بين عقد العمل الجماعي والعقود الاخرى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3733800"/>
            <a:ext cx="6172200" cy="2647950"/>
          </a:xfrm>
        </p:spPr>
        <p:txBody>
          <a:bodyPr>
            <a:normAutofit/>
          </a:bodyPr>
          <a:lstStyle/>
          <a:p>
            <a:pPr algn="r"/>
            <a:r>
              <a:rPr lang="ar-IQ" sz="2400" dirty="0">
                <a:solidFill>
                  <a:schemeClr val="tx2">
                    <a:lumMod val="50000"/>
                  </a:schemeClr>
                </a:solidFill>
              </a:rPr>
              <a:t>1ـ عقد العمل الجماعي وعقد العمل الفردي</a:t>
            </a:r>
          </a:p>
          <a:p>
            <a:pPr algn="r"/>
            <a:r>
              <a:rPr lang="ar-IQ" sz="2400" dirty="0">
                <a:solidFill>
                  <a:schemeClr val="tx2">
                    <a:lumMod val="50000"/>
                  </a:schemeClr>
                </a:solidFill>
              </a:rPr>
              <a:t>2ـ عقد العمل الجماعي وعقد الفرقة </a:t>
            </a:r>
          </a:p>
          <a:p>
            <a:pPr algn="r"/>
            <a:r>
              <a:rPr lang="ar-IQ" sz="2400" dirty="0">
                <a:solidFill>
                  <a:schemeClr val="tx2">
                    <a:lumMod val="50000"/>
                  </a:schemeClr>
                </a:solidFill>
              </a:rPr>
              <a:t>3ـ عقد العمل الجماعي وتعليمات العمل </a:t>
            </a:r>
          </a:p>
          <a:p>
            <a:pPr algn="r"/>
            <a:r>
              <a:rPr lang="ar-IQ" sz="2400" dirty="0">
                <a:solidFill>
                  <a:schemeClr val="tx2">
                    <a:lumMod val="50000"/>
                  </a:schemeClr>
                </a:solidFill>
              </a:rPr>
              <a:t>4ـ عقد العمل الجماعي والقواعد التي تضعها السلطة العامة</a:t>
            </a:r>
            <a:r>
              <a:rPr lang="ar-IQ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6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97162"/>
          </a:xfrm>
        </p:spPr>
        <p:txBody>
          <a:bodyPr>
            <a:normAutofit fontScale="90000"/>
          </a:bodyPr>
          <a:lstStyle/>
          <a:p>
            <a:pPr algn="r"/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الطبيعة القانونية لعقد العمل الجماعي:</a:t>
            </a:r>
            <a:br>
              <a:rPr lang="ar-IQ" dirty="0"/>
            </a:br>
            <a:br>
              <a:rPr lang="ar-IQ" dirty="0"/>
            </a:br>
            <a:r>
              <a:rPr lang="ar-IQ" dirty="0">
                <a:solidFill>
                  <a:schemeClr val="accent3">
                    <a:lumMod val="75000"/>
                  </a:schemeClr>
                </a:solidFill>
              </a:rPr>
              <a:t>* الفكرة العقدية </a:t>
            </a:r>
            <a:br>
              <a:rPr lang="ar-IQ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IQ" dirty="0">
                <a:solidFill>
                  <a:schemeClr val="accent3">
                    <a:lumMod val="75000"/>
                  </a:schemeClr>
                </a:solidFill>
              </a:rPr>
              <a:t>*الفكرة التنظيمية</a:t>
            </a:r>
            <a:br>
              <a:rPr lang="ar-IQ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IQ" dirty="0">
                <a:solidFill>
                  <a:schemeClr val="accent3">
                    <a:lumMod val="75000"/>
                  </a:schemeClr>
                </a:solidFill>
              </a:rPr>
              <a:t>*فكرة الطبيعة المزدوجة</a:t>
            </a:r>
            <a:br>
              <a:rPr lang="ar-IQ" dirty="0"/>
            </a:br>
            <a:r>
              <a:rPr lang="ar-IQ" dirty="0"/>
              <a:t> 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16155"/>
            <a:ext cx="7315200" cy="33084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971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157</Words>
  <Application>Microsoft Office PowerPoint</Application>
  <PresentationFormat>عرض على الشاشة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مشربية</vt:lpstr>
      <vt:lpstr>الفصل الثالث  عقد العمل الجماعي </vt:lpstr>
      <vt:lpstr>خصائص عقد العمل الجماعي</vt:lpstr>
      <vt:lpstr>التمييز بين عقد العمل الجماعي والعقود الاخرى</vt:lpstr>
      <vt:lpstr>         الطبيعة القانونية لعقد العمل الجماعي:  * الفكرة العقدية  *الفكرة التنظيمية *فكرة الطبيعة المزدوجة 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عقد العمل الجماعي</dc:title>
  <dc:creator>Maher</dc:creator>
  <cp:lastModifiedBy>beckhamsamah@yahoo.com</cp:lastModifiedBy>
  <cp:revision>6</cp:revision>
  <dcterms:created xsi:type="dcterms:W3CDTF">2021-01-16T16:16:51Z</dcterms:created>
  <dcterms:modified xsi:type="dcterms:W3CDTF">2022-01-17T09:29:21Z</dcterms:modified>
</cp:coreProperties>
</file>