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58E18-AF01-4EC8-B382-212EBE9B1BC3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50D5AAF-C35A-4604-B51E-72F7F40A755B}">
      <dgm:prSet phldrT="[Text]"/>
      <dgm:spPr/>
      <dgm:t>
        <a:bodyPr/>
        <a:lstStyle/>
        <a:p>
          <a:pPr rtl="1"/>
          <a:r>
            <a:rPr lang="ar-IQ" dirty="0" smtClean="0"/>
            <a:t>النهاية الطبيعية للعقود الحكومية </a:t>
          </a:r>
          <a:endParaRPr lang="ar-IQ" dirty="0"/>
        </a:p>
      </dgm:t>
    </dgm:pt>
    <dgm:pt modelId="{07DC9D75-FC2F-4041-9168-3F06EC34F93E}" type="parTrans" cxnId="{6E320231-963D-4AD5-9CF8-E7989C047785}">
      <dgm:prSet/>
      <dgm:spPr/>
      <dgm:t>
        <a:bodyPr/>
        <a:lstStyle/>
        <a:p>
          <a:pPr rtl="1"/>
          <a:endParaRPr lang="ar-IQ"/>
        </a:p>
      </dgm:t>
    </dgm:pt>
    <dgm:pt modelId="{EC6952AE-14C0-4C7F-8B64-B70CC0942841}" type="sibTrans" cxnId="{6E320231-963D-4AD5-9CF8-E7989C047785}">
      <dgm:prSet/>
      <dgm:spPr/>
      <dgm:t>
        <a:bodyPr/>
        <a:lstStyle/>
        <a:p>
          <a:pPr rtl="1"/>
          <a:endParaRPr lang="ar-IQ"/>
        </a:p>
      </dgm:t>
    </dgm:pt>
    <dgm:pt modelId="{D7B19CDD-071F-45C0-A8BC-710557FB721A}">
      <dgm:prSet phldrT="[Text]"/>
      <dgm:spPr/>
      <dgm:t>
        <a:bodyPr/>
        <a:lstStyle/>
        <a:p>
          <a:pPr rtl="1"/>
          <a:r>
            <a:rPr lang="ar-IQ" dirty="0" smtClean="0"/>
            <a:t>النهاية المبسترة للعقود الحكومية </a:t>
          </a:r>
          <a:endParaRPr lang="ar-IQ" dirty="0"/>
        </a:p>
      </dgm:t>
    </dgm:pt>
    <dgm:pt modelId="{06877FA6-B2F3-45F9-9A2B-FE8B82896A27}" type="parTrans" cxnId="{B2ECBA70-A461-473D-AE4F-21861FB47673}">
      <dgm:prSet/>
      <dgm:spPr/>
      <dgm:t>
        <a:bodyPr/>
        <a:lstStyle/>
        <a:p>
          <a:pPr rtl="1"/>
          <a:endParaRPr lang="ar-IQ"/>
        </a:p>
      </dgm:t>
    </dgm:pt>
    <dgm:pt modelId="{EDD040E1-B7CF-46B3-B7D6-27BBD5E8DFAA}" type="sibTrans" cxnId="{B2ECBA70-A461-473D-AE4F-21861FB47673}">
      <dgm:prSet/>
      <dgm:spPr/>
      <dgm:t>
        <a:bodyPr/>
        <a:lstStyle/>
        <a:p>
          <a:pPr rtl="1"/>
          <a:endParaRPr lang="ar-IQ"/>
        </a:p>
      </dgm:t>
    </dgm:pt>
    <dgm:pt modelId="{EBDA5AD1-EE2B-478D-BFA8-4741C8F1FC3D}" type="pres">
      <dgm:prSet presAssocID="{96558E18-AF01-4EC8-B382-212EBE9B1BC3}" presName="compositeShape" presStyleCnt="0">
        <dgm:presLayoutVars>
          <dgm:chMax val="2"/>
          <dgm:dir/>
          <dgm:resizeHandles val="exact"/>
        </dgm:presLayoutVars>
      </dgm:prSet>
      <dgm:spPr/>
    </dgm:pt>
    <dgm:pt modelId="{1F81FA79-7C90-49EC-AC0A-2F8696B5DCCB}" type="pres">
      <dgm:prSet presAssocID="{850D5AAF-C35A-4604-B51E-72F7F40A755B}" presName="upArrow" presStyleLbl="node1" presStyleIdx="0" presStyleCnt="2"/>
      <dgm:spPr/>
    </dgm:pt>
    <dgm:pt modelId="{483E7918-2252-4CF7-9F46-9769FBE76A9F}" type="pres">
      <dgm:prSet presAssocID="{850D5AAF-C35A-4604-B51E-72F7F40A755B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0AB849E2-6B37-4AF5-B579-6CD4217AB253}" type="pres">
      <dgm:prSet presAssocID="{D7B19CDD-071F-45C0-A8BC-710557FB721A}" presName="downArrow" presStyleLbl="node1" presStyleIdx="1" presStyleCnt="2"/>
      <dgm:spPr/>
    </dgm:pt>
    <dgm:pt modelId="{6EC8E295-D7E8-4241-9701-EA5831612BAD}" type="pres">
      <dgm:prSet presAssocID="{D7B19CDD-071F-45C0-A8BC-710557FB721A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6E320231-963D-4AD5-9CF8-E7989C047785}" srcId="{96558E18-AF01-4EC8-B382-212EBE9B1BC3}" destId="{850D5AAF-C35A-4604-B51E-72F7F40A755B}" srcOrd="0" destOrd="0" parTransId="{07DC9D75-FC2F-4041-9168-3F06EC34F93E}" sibTransId="{EC6952AE-14C0-4C7F-8B64-B70CC0942841}"/>
    <dgm:cxn modelId="{9EEED62C-373F-428B-8067-487320F77327}" type="presOf" srcId="{D7B19CDD-071F-45C0-A8BC-710557FB721A}" destId="{6EC8E295-D7E8-4241-9701-EA5831612BAD}" srcOrd="0" destOrd="0" presId="urn:microsoft.com/office/officeart/2005/8/layout/arrow4"/>
    <dgm:cxn modelId="{B2ECBA70-A461-473D-AE4F-21861FB47673}" srcId="{96558E18-AF01-4EC8-B382-212EBE9B1BC3}" destId="{D7B19CDD-071F-45C0-A8BC-710557FB721A}" srcOrd="1" destOrd="0" parTransId="{06877FA6-B2F3-45F9-9A2B-FE8B82896A27}" sibTransId="{EDD040E1-B7CF-46B3-B7D6-27BBD5E8DFAA}"/>
    <dgm:cxn modelId="{8DD31B65-7709-4A8B-94F1-C51414B7FA6F}" type="presOf" srcId="{96558E18-AF01-4EC8-B382-212EBE9B1BC3}" destId="{EBDA5AD1-EE2B-478D-BFA8-4741C8F1FC3D}" srcOrd="0" destOrd="0" presId="urn:microsoft.com/office/officeart/2005/8/layout/arrow4"/>
    <dgm:cxn modelId="{CB7D075B-7FD1-43AD-8B9C-4608ADBE207D}" type="presOf" srcId="{850D5AAF-C35A-4604-B51E-72F7F40A755B}" destId="{483E7918-2252-4CF7-9F46-9769FBE76A9F}" srcOrd="0" destOrd="0" presId="urn:microsoft.com/office/officeart/2005/8/layout/arrow4"/>
    <dgm:cxn modelId="{F79F685B-86F7-42DF-8662-85CFEFFE67F4}" type="presParOf" srcId="{EBDA5AD1-EE2B-478D-BFA8-4741C8F1FC3D}" destId="{1F81FA79-7C90-49EC-AC0A-2F8696B5DCCB}" srcOrd="0" destOrd="0" presId="urn:microsoft.com/office/officeart/2005/8/layout/arrow4"/>
    <dgm:cxn modelId="{25AD9531-A5BB-4A33-A3A5-E3E418E88F43}" type="presParOf" srcId="{EBDA5AD1-EE2B-478D-BFA8-4741C8F1FC3D}" destId="{483E7918-2252-4CF7-9F46-9769FBE76A9F}" srcOrd="1" destOrd="0" presId="urn:microsoft.com/office/officeart/2005/8/layout/arrow4"/>
    <dgm:cxn modelId="{83ADB5DF-923C-4D72-8D7B-829C1C3813B3}" type="presParOf" srcId="{EBDA5AD1-EE2B-478D-BFA8-4741C8F1FC3D}" destId="{0AB849E2-6B37-4AF5-B579-6CD4217AB253}" srcOrd="2" destOrd="0" presId="urn:microsoft.com/office/officeart/2005/8/layout/arrow4"/>
    <dgm:cxn modelId="{B2DE3E89-3BC1-4DD1-9011-0BF1247FB60C}" type="presParOf" srcId="{EBDA5AD1-EE2B-478D-BFA8-4741C8F1FC3D}" destId="{6EC8E295-D7E8-4241-9701-EA5831612BA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6EA0B0-B2D7-497B-845B-AC035DBA5F2A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F84362C-254E-45DB-9A4A-4BC27341CCCC}">
      <dgm:prSet phldrT="[Text]"/>
      <dgm:spPr/>
      <dgm:t>
        <a:bodyPr/>
        <a:lstStyle/>
        <a:p>
          <a:pPr rtl="1"/>
          <a:r>
            <a:rPr lang="ar-IQ" dirty="0" smtClean="0"/>
            <a:t>التمديد والتجديد في العقود الحكومية </a:t>
          </a:r>
          <a:endParaRPr lang="ar-IQ" dirty="0"/>
        </a:p>
      </dgm:t>
    </dgm:pt>
    <dgm:pt modelId="{3FBF263E-66C9-488A-BBCA-9C91EE9D9DE7}" type="parTrans" cxnId="{1654B9FE-584E-4B77-9077-E16105339025}">
      <dgm:prSet/>
      <dgm:spPr/>
      <dgm:t>
        <a:bodyPr/>
        <a:lstStyle/>
        <a:p>
          <a:pPr rtl="1"/>
          <a:endParaRPr lang="ar-IQ"/>
        </a:p>
      </dgm:t>
    </dgm:pt>
    <dgm:pt modelId="{93725D47-D8A7-4023-AED5-3CC76154C589}" type="sibTrans" cxnId="{1654B9FE-584E-4B77-9077-E16105339025}">
      <dgm:prSet/>
      <dgm:spPr/>
      <dgm:t>
        <a:bodyPr/>
        <a:lstStyle/>
        <a:p>
          <a:pPr rtl="1"/>
          <a:endParaRPr lang="ar-IQ"/>
        </a:p>
      </dgm:t>
    </dgm:pt>
    <dgm:pt modelId="{E3173A95-AC52-455D-8C38-0BD4BB44BEF0}">
      <dgm:prSet phldrT="[Text]"/>
      <dgm:spPr/>
      <dgm:t>
        <a:bodyPr/>
        <a:lstStyle/>
        <a:p>
          <a:pPr rtl="1"/>
          <a:r>
            <a:rPr lang="ar-IQ" dirty="0" smtClean="0"/>
            <a:t>معنى النهاية الطبيعية للعقود الحكومية </a:t>
          </a:r>
          <a:endParaRPr lang="ar-IQ" dirty="0"/>
        </a:p>
      </dgm:t>
    </dgm:pt>
    <dgm:pt modelId="{40302496-6F66-4E37-A48D-CDFF2F6F3FE4}" type="parTrans" cxnId="{30D39B54-F875-49A3-8DD4-ADF772540F5A}">
      <dgm:prSet/>
      <dgm:spPr/>
      <dgm:t>
        <a:bodyPr/>
        <a:lstStyle/>
        <a:p>
          <a:pPr rtl="1"/>
          <a:endParaRPr lang="ar-IQ"/>
        </a:p>
      </dgm:t>
    </dgm:pt>
    <dgm:pt modelId="{21ABDEDB-C927-48D5-91CA-DCB020DEFEB0}" type="sibTrans" cxnId="{30D39B54-F875-49A3-8DD4-ADF772540F5A}">
      <dgm:prSet/>
      <dgm:spPr/>
      <dgm:t>
        <a:bodyPr/>
        <a:lstStyle/>
        <a:p>
          <a:pPr rtl="1"/>
          <a:endParaRPr lang="ar-IQ"/>
        </a:p>
      </dgm:t>
    </dgm:pt>
    <dgm:pt modelId="{31B05AB4-6DC1-41C8-BACE-125AED94ED72}" type="pres">
      <dgm:prSet presAssocID="{756EA0B0-B2D7-497B-845B-AC035DBA5F2A}" presName="Name0" presStyleCnt="0">
        <dgm:presLayoutVars>
          <dgm:chMax val="7"/>
          <dgm:chPref val="7"/>
          <dgm:dir/>
        </dgm:presLayoutVars>
      </dgm:prSet>
      <dgm:spPr/>
    </dgm:pt>
    <dgm:pt modelId="{4B5E4968-9C85-4550-A67F-10F52CB55338}" type="pres">
      <dgm:prSet presAssocID="{756EA0B0-B2D7-497B-845B-AC035DBA5F2A}" presName="dot1" presStyleLbl="alignNode1" presStyleIdx="0" presStyleCnt="10"/>
      <dgm:spPr/>
    </dgm:pt>
    <dgm:pt modelId="{C8EC7D13-942F-4774-A510-7924F07E7BB0}" type="pres">
      <dgm:prSet presAssocID="{756EA0B0-B2D7-497B-845B-AC035DBA5F2A}" presName="dot2" presStyleLbl="alignNode1" presStyleIdx="1" presStyleCnt="10"/>
      <dgm:spPr/>
    </dgm:pt>
    <dgm:pt modelId="{6D4A6F80-C932-4A54-928A-CA7DA0B3F394}" type="pres">
      <dgm:prSet presAssocID="{756EA0B0-B2D7-497B-845B-AC035DBA5F2A}" presName="dot3" presStyleLbl="alignNode1" presStyleIdx="2" presStyleCnt="10"/>
      <dgm:spPr/>
    </dgm:pt>
    <dgm:pt modelId="{7F4098CA-3A78-476B-8BA9-F5A015753C45}" type="pres">
      <dgm:prSet presAssocID="{756EA0B0-B2D7-497B-845B-AC035DBA5F2A}" presName="dotArrow1" presStyleLbl="alignNode1" presStyleIdx="3" presStyleCnt="10"/>
      <dgm:spPr/>
    </dgm:pt>
    <dgm:pt modelId="{AF8DA3C1-A9A3-4017-A8D3-7CDDE1278281}" type="pres">
      <dgm:prSet presAssocID="{756EA0B0-B2D7-497B-845B-AC035DBA5F2A}" presName="dotArrow2" presStyleLbl="alignNode1" presStyleIdx="4" presStyleCnt="10"/>
      <dgm:spPr/>
    </dgm:pt>
    <dgm:pt modelId="{8B109762-AB35-49BA-BE3D-4CFB31FB931D}" type="pres">
      <dgm:prSet presAssocID="{756EA0B0-B2D7-497B-845B-AC035DBA5F2A}" presName="dotArrow3" presStyleLbl="alignNode1" presStyleIdx="5" presStyleCnt="10"/>
      <dgm:spPr/>
    </dgm:pt>
    <dgm:pt modelId="{8E6A0580-A876-4CAB-B388-0935CD68B89C}" type="pres">
      <dgm:prSet presAssocID="{756EA0B0-B2D7-497B-845B-AC035DBA5F2A}" presName="dotArrow4" presStyleLbl="alignNode1" presStyleIdx="6" presStyleCnt="10"/>
      <dgm:spPr/>
    </dgm:pt>
    <dgm:pt modelId="{CE4CAF27-7858-46F0-A6D0-EA1585111554}" type="pres">
      <dgm:prSet presAssocID="{756EA0B0-B2D7-497B-845B-AC035DBA5F2A}" presName="dotArrow5" presStyleLbl="alignNode1" presStyleIdx="7" presStyleCnt="10"/>
      <dgm:spPr/>
    </dgm:pt>
    <dgm:pt modelId="{A3826D77-EAEF-4D3F-B48B-B5AC52ADF718}" type="pres">
      <dgm:prSet presAssocID="{756EA0B0-B2D7-497B-845B-AC035DBA5F2A}" presName="dotArrow6" presStyleLbl="alignNode1" presStyleIdx="8" presStyleCnt="10"/>
      <dgm:spPr/>
    </dgm:pt>
    <dgm:pt modelId="{37667931-CD33-4F6E-83A6-763027A75FC6}" type="pres">
      <dgm:prSet presAssocID="{756EA0B0-B2D7-497B-845B-AC035DBA5F2A}" presName="dotArrow7" presStyleLbl="alignNode1" presStyleIdx="9" presStyleCnt="10"/>
      <dgm:spPr/>
    </dgm:pt>
    <dgm:pt modelId="{348FA420-3B67-4B99-A516-2767487742D6}" type="pres">
      <dgm:prSet presAssocID="{CF84362C-254E-45DB-9A4A-4BC27341CCCC}" presName="parTx1" presStyleLbl="node1" presStyleIdx="0" presStyleCnt="2"/>
      <dgm:spPr/>
    </dgm:pt>
    <dgm:pt modelId="{C2F1792C-599D-4EC3-9338-C39CA11D5197}" type="pres">
      <dgm:prSet presAssocID="{93725D47-D8A7-4023-AED5-3CC76154C589}" presName="picture1" presStyleCnt="0"/>
      <dgm:spPr/>
    </dgm:pt>
    <dgm:pt modelId="{6DFBD364-4E16-4F12-891E-19A5B5CCC5EE}" type="pres">
      <dgm:prSet presAssocID="{93725D47-D8A7-4023-AED5-3CC76154C589}" presName="imageRepeatNode" presStyleLbl="fgImgPlace1" presStyleIdx="0" presStyleCnt="2"/>
      <dgm:spPr/>
    </dgm:pt>
    <dgm:pt modelId="{18ABFE25-1621-4741-8AB1-6D06E3E184DF}" type="pres">
      <dgm:prSet presAssocID="{E3173A95-AC52-455D-8C38-0BD4BB44BEF0}" presName="parTx2" presStyleLbl="node1" presStyleIdx="1" presStyleCnt="2"/>
      <dgm:spPr/>
    </dgm:pt>
    <dgm:pt modelId="{3DC10353-C934-4639-906E-CC15770E70E9}" type="pres">
      <dgm:prSet presAssocID="{21ABDEDB-C927-48D5-91CA-DCB020DEFEB0}" presName="picture2" presStyleCnt="0"/>
      <dgm:spPr/>
    </dgm:pt>
    <dgm:pt modelId="{72560217-0DB8-4788-AAE7-7E47046F951F}" type="pres">
      <dgm:prSet presAssocID="{21ABDEDB-C927-48D5-91CA-DCB020DEFEB0}" presName="imageRepeatNode" presStyleLbl="fgImgPlace1" presStyleIdx="1" presStyleCnt="2"/>
      <dgm:spPr/>
    </dgm:pt>
  </dgm:ptLst>
  <dgm:cxnLst>
    <dgm:cxn modelId="{1654B9FE-584E-4B77-9077-E16105339025}" srcId="{756EA0B0-B2D7-497B-845B-AC035DBA5F2A}" destId="{CF84362C-254E-45DB-9A4A-4BC27341CCCC}" srcOrd="0" destOrd="0" parTransId="{3FBF263E-66C9-488A-BBCA-9C91EE9D9DE7}" sibTransId="{93725D47-D8A7-4023-AED5-3CC76154C589}"/>
    <dgm:cxn modelId="{9464A1A8-E09F-4847-9779-7AF93A5ED57D}" type="presOf" srcId="{93725D47-D8A7-4023-AED5-3CC76154C589}" destId="{6DFBD364-4E16-4F12-891E-19A5B5CCC5EE}" srcOrd="0" destOrd="0" presId="urn:microsoft.com/office/officeart/2008/layout/AscendingPictureAccentProcess"/>
    <dgm:cxn modelId="{7AE318AC-3FF9-425B-9D87-2D0B9FBC49A3}" type="presOf" srcId="{756EA0B0-B2D7-497B-845B-AC035DBA5F2A}" destId="{31B05AB4-6DC1-41C8-BACE-125AED94ED72}" srcOrd="0" destOrd="0" presId="urn:microsoft.com/office/officeart/2008/layout/AscendingPictureAccentProcess"/>
    <dgm:cxn modelId="{7C5011A4-0A53-4443-9DDD-6E0BBE631230}" type="presOf" srcId="{CF84362C-254E-45DB-9A4A-4BC27341CCCC}" destId="{348FA420-3B67-4B99-A516-2767487742D6}" srcOrd="0" destOrd="0" presId="urn:microsoft.com/office/officeart/2008/layout/AscendingPictureAccentProcess"/>
    <dgm:cxn modelId="{30D39B54-F875-49A3-8DD4-ADF772540F5A}" srcId="{756EA0B0-B2D7-497B-845B-AC035DBA5F2A}" destId="{E3173A95-AC52-455D-8C38-0BD4BB44BEF0}" srcOrd="1" destOrd="0" parTransId="{40302496-6F66-4E37-A48D-CDFF2F6F3FE4}" sibTransId="{21ABDEDB-C927-48D5-91CA-DCB020DEFEB0}"/>
    <dgm:cxn modelId="{AD4B676A-0181-4590-84C1-8015145F85B3}" type="presOf" srcId="{E3173A95-AC52-455D-8C38-0BD4BB44BEF0}" destId="{18ABFE25-1621-4741-8AB1-6D06E3E184DF}" srcOrd="0" destOrd="0" presId="urn:microsoft.com/office/officeart/2008/layout/AscendingPictureAccentProcess"/>
    <dgm:cxn modelId="{4770F901-F7F9-4A5B-B00F-09B421E21DA9}" type="presOf" srcId="{21ABDEDB-C927-48D5-91CA-DCB020DEFEB0}" destId="{72560217-0DB8-4788-AAE7-7E47046F951F}" srcOrd="0" destOrd="0" presId="urn:microsoft.com/office/officeart/2008/layout/AscendingPictureAccentProcess"/>
    <dgm:cxn modelId="{89589B7C-AA92-4A79-8513-C3516EC6781F}" type="presParOf" srcId="{31B05AB4-6DC1-41C8-BACE-125AED94ED72}" destId="{4B5E4968-9C85-4550-A67F-10F52CB55338}" srcOrd="0" destOrd="0" presId="urn:microsoft.com/office/officeart/2008/layout/AscendingPictureAccentProcess"/>
    <dgm:cxn modelId="{D1D1AE48-DEC0-4D44-9105-7A2149A31E12}" type="presParOf" srcId="{31B05AB4-6DC1-41C8-BACE-125AED94ED72}" destId="{C8EC7D13-942F-4774-A510-7924F07E7BB0}" srcOrd="1" destOrd="0" presId="urn:microsoft.com/office/officeart/2008/layout/AscendingPictureAccentProcess"/>
    <dgm:cxn modelId="{269732C2-67EE-45FD-B529-7F7FBE95B2FB}" type="presParOf" srcId="{31B05AB4-6DC1-41C8-BACE-125AED94ED72}" destId="{6D4A6F80-C932-4A54-928A-CA7DA0B3F394}" srcOrd="2" destOrd="0" presId="urn:microsoft.com/office/officeart/2008/layout/AscendingPictureAccentProcess"/>
    <dgm:cxn modelId="{C09B256A-4288-44E4-AF7C-25D690842583}" type="presParOf" srcId="{31B05AB4-6DC1-41C8-BACE-125AED94ED72}" destId="{7F4098CA-3A78-476B-8BA9-F5A015753C45}" srcOrd="3" destOrd="0" presId="urn:microsoft.com/office/officeart/2008/layout/AscendingPictureAccentProcess"/>
    <dgm:cxn modelId="{98528030-61D1-4B81-ADEA-B31CFB8C45A0}" type="presParOf" srcId="{31B05AB4-6DC1-41C8-BACE-125AED94ED72}" destId="{AF8DA3C1-A9A3-4017-A8D3-7CDDE1278281}" srcOrd="4" destOrd="0" presId="urn:microsoft.com/office/officeart/2008/layout/AscendingPictureAccentProcess"/>
    <dgm:cxn modelId="{FDA1380E-6656-4395-9B0E-CE4DFB70667C}" type="presParOf" srcId="{31B05AB4-6DC1-41C8-BACE-125AED94ED72}" destId="{8B109762-AB35-49BA-BE3D-4CFB31FB931D}" srcOrd="5" destOrd="0" presId="urn:microsoft.com/office/officeart/2008/layout/AscendingPictureAccentProcess"/>
    <dgm:cxn modelId="{9A5EFF8D-E460-4D19-A966-D1DF6627315D}" type="presParOf" srcId="{31B05AB4-6DC1-41C8-BACE-125AED94ED72}" destId="{8E6A0580-A876-4CAB-B388-0935CD68B89C}" srcOrd="6" destOrd="0" presId="urn:microsoft.com/office/officeart/2008/layout/AscendingPictureAccentProcess"/>
    <dgm:cxn modelId="{B24CE539-6A53-4597-BE7B-41ED7E1F6984}" type="presParOf" srcId="{31B05AB4-6DC1-41C8-BACE-125AED94ED72}" destId="{CE4CAF27-7858-46F0-A6D0-EA1585111554}" srcOrd="7" destOrd="0" presId="urn:microsoft.com/office/officeart/2008/layout/AscendingPictureAccentProcess"/>
    <dgm:cxn modelId="{86D0FA00-8FF9-48C7-ABE3-19FF019F8DAC}" type="presParOf" srcId="{31B05AB4-6DC1-41C8-BACE-125AED94ED72}" destId="{A3826D77-EAEF-4D3F-B48B-B5AC52ADF718}" srcOrd="8" destOrd="0" presId="urn:microsoft.com/office/officeart/2008/layout/AscendingPictureAccentProcess"/>
    <dgm:cxn modelId="{8A431F06-5D9D-4537-8D44-214E4EC9B104}" type="presParOf" srcId="{31B05AB4-6DC1-41C8-BACE-125AED94ED72}" destId="{37667931-CD33-4F6E-83A6-763027A75FC6}" srcOrd="9" destOrd="0" presId="urn:microsoft.com/office/officeart/2008/layout/AscendingPictureAccentProcess"/>
    <dgm:cxn modelId="{224F68F0-2669-4D01-9AB4-562B642331DA}" type="presParOf" srcId="{31B05AB4-6DC1-41C8-BACE-125AED94ED72}" destId="{348FA420-3B67-4B99-A516-2767487742D6}" srcOrd="10" destOrd="0" presId="urn:microsoft.com/office/officeart/2008/layout/AscendingPictureAccentProcess"/>
    <dgm:cxn modelId="{682F043C-8EFE-457C-8D74-CB30038D5C6D}" type="presParOf" srcId="{31B05AB4-6DC1-41C8-BACE-125AED94ED72}" destId="{C2F1792C-599D-4EC3-9338-C39CA11D5197}" srcOrd="11" destOrd="0" presId="urn:microsoft.com/office/officeart/2008/layout/AscendingPictureAccentProcess"/>
    <dgm:cxn modelId="{9EFD04F7-EBEA-4606-BF55-3C669D8D964B}" type="presParOf" srcId="{C2F1792C-599D-4EC3-9338-C39CA11D5197}" destId="{6DFBD364-4E16-4F12-891E-19A5B5CCC5EE}" srcOrd="0" destOrd="0" presId="urn:microsoft.com/office/officeart/2008/layout/AscendingPictureAccentProcess"/>
    <dgm:cxn modelId="{0585232E-18FD-4350-BA9F-89DC8483A2B1}" type="presParOf" srcId="{31B05AB4-6DC1-41C8-BACE-125AED94ED72}" destId="{18ABFE25-1621-4741-8AB1-6D06E3E184DF}" srcOrd="12" destOrd="0" presId="urn:microsoft.com/office/officeart/2008/layout/AscendingPictureAccentProcess"/>
    <dgm:cxn modelId="{144337CA-13F2-488E-B7C4-132A1563C341}" type="presParOf" srcId="{31B05AB4-6DC1-41C8-BACE-125AED94ED72}" destId="{3DC10353-C934-4639-906E-CC15770E70E9}" srcOrd="13" destOrd="0" presId="urn:microsoft.com/office/officeart/2008/layout/AscendingPictureAccentProcess"/>
    <dgm:cxn modelId="{31A3B8B6-1FD8-453E-BB09-4BD51EB282C3}" type="presParOf" srcId="{3DC10353-C934-4639-906E-CC15770E70E9}" destId="{72560217-0DB8-4788-AAE7-7E47046F951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D73EAC-F89D-4958-9A4B-E6F497B4E81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2DC8E5C9-F985-4467-ABE8-A600FB5B6743}">
      <dgm:prSet phldrT="[Text]"/>
      <dgm:spPr/>
      <dgm:t>
        <a:bodyPr/>
        <a:lstStyle/>
        <a:p>
          <a:pPr rtl="1"/>
          <a:r>
            <a:rPr lang="ar-IQ" dirty="0" smtClean="0"/>
            <a:t>الانهاء القضائي </a:t>
          </a:r>
          <a:endParaRPr lang="ar-IQ" dirty="0"/>
        </a:p>
      </dgm:t>
    </dgm:pt>
    <dgm:pt modelId="{38B8FC48-8356-4FD6-AD62-D2CEF4DEEB79}" type="parTrans" cxnId="{6DB98360-7DF9-443C-AB89-CFF2EDB325A6}">
      <dgm:prSet/>
      <dgm:spPr/>
      <dgm:t>
        <a:bodyPr/>
        <a:lstStyle/>
        <a:p>
          <a:pPr rtl="1"/>
          <a:endParaRPr lang="ar-IQ"/>
        </a:p>
      </dgm:t>
    </dgm:pt>
    <dgm:pt modelId="{D731A4E5-8CBC-4173-9450-B4FF5B728AC1}" type="sibTrans" cxnId="{6DB98360-7DF9-443C-AB89-CFF2EDB325A6}">
      <dgm:prSet/>
      <dgm:spPr/>
      <dgm:t>
        <a:bodyPr/>
        <a:lstStyle/>
        <a:p>
          <a:pPr rtl="1"/>
          <a:endParaRPr lang="ar-IQ"/>
        </a:p>
      </dgm:t>
    </dgm:pt>
    <dgm:pt modelId="{5FC030F6-4A8D-407D-9D57-364B3E16ABA9}">
      <dgm:prSet phldrT="[Text]"/>
      <dgm:spPr/>
      <dgm:t>
        <a:bodyPr/>
        <a:lstStyle/>
        <a:p>
          <a:pPr rtl="1"/>
          <a:r>
            <a:rPr lang="ar-IQ" dirty="0" smtClean="0"/>
            <a:t>فسخ العقد</a:t>
          </a:r>
          <a:endParaRPr lang="ar-IQ" dirty="0"/>
        </a:p>
      </dgm:t>
    </dgm:pt>
    <dgm:pt modelId="{D43FC5D3-C3EB-414C-9593-0A050AC54514}" type="parTrans" cxnId="{384417F3-4882-46FD-8CC3-F1C839775827}">
      <dgm:prSet/>
      <dgm:spPr/>
      <dgm:t>
        <a:bodyPr/>
        <a:lstStyle/>
        <a:p>
          <a:pPr rtl="1"/>
          <a:endParaRPr lang="ar-IQ"/>
        </a:p>
      </dgm:t>
    </dgm:pt>
    <dgm:pt modelId="{BF003539-59F3-4B78-A1EA-BC3F40B5E097}" type="sibTrans" cxnId="{384417F3-4882-46FD-8CC3-F1C839775827}">
      <dgm:prSet/>
      <dgm:spPr/>
      <dgm:t>
        <a:bodyPr/>
        <a:lstStyle/>
        <a:p>
          <a:pPr rtl="1"/>
          <a:endParaRPr lang="ar-IQ"/>
        </a:p>
      </dgm:t>
    </dgm:pt>
    <dgm:pt modelId="{807EFD79-27AA-463D-8842-AB1ADF911470}">
      <dgm:prSet phldrT="[Text]"/>
      <dgm:spPr/>
      <dgm:t>
        <a:bodyPr/>
        <a:lstStyle/>
        <a:p>
          <a:pPr rtl="1"/>
          <a:r>
            <a:rPr lang="ar-IQ" smtClean="0"/>
            <a:t>انهاء العقد بقرار من جانب الادارة </a:t>
          </a:r>
          <a:endParaRPr lang="ar-IQ"/>
        </a:p>
      </dgm:t>
    </dgm:pt>
    <dgm:pt modelId="{CBCE2A16-DBA1-4EC0-B6D6-FECCB4EBF7B1}" type="parTrans" cxnId="{3A4EA50A-3C57-46A1-A41A-5B7AAF6C5C7E}">
      <dgm:prSet/>
      <dgm:spPr/>
      <dgm:t>
        <a:bodyPr/>
        <a:lstStyle/>
        <a:p>
          <a:pPr rtl="1"/>
          <a:endParaRPr lang="ar-IQ"/>
        </a:p>
      </dgm:t>
    </dgm:pt>
    <dgm:pt modelId="{627CA915-326B-42E4-B06D-DBBE6B74579B}" type="sibTrans" cxnId="{3A4EA50A-3C57-46A1-A41A-5B7AAF6C5C7E}">
      <dgm:prSet/>
      <dgm:spPr/>
      <dgm:t>
        <a:bodyPr/>
        <a:lstStyle/>
        <a:p>
          <a:pPr rtl="1"/>
          <a:endParaRPr lang="ar-IQ"/>
        </a:p>
      </dgm:t>
    </dgm:pt>
    <dgm:pt modelId="{9227E1D1-0465-4780-85D6-11C869E96507}">
      <dgm:prSet phldrT="[Text]"/>
      <dgm:spPr/>
      <dgm:t>
        <a:bodyPr/>
        <a:lstStyle/>
        <a:p>
          <a:pPr rtl="1"/>
          <a:r>
            <a:rPr lang="ar-IQ" dirty="0" smtClean="0"/>
            <a:t>الوفاة </a:t>
          </a:r>
          <a:endParaRPr lang="ar-IQ" dirty="0"/>
        </a:p>
      </dgm:t>
    </dgm:pt>
    <dgm:pt modelId="{9EED31D4-E5F4-44B8-A4B5-6BBB05F3F947}" type="parTrans" cxnId="{59AE3DC7-F21C-45E7-8209-76708ECA4C90}">
      <dgm:prSet/>
      <dgm:spPr/>
      <dgm:t>
        <a:bodyPr/>
        <a:lstStyle/>
        <a:p>
          <a:pPr rtl="1"/>
          <a:endParaRPr lang="ar-IQ"/>
        </a:p>
      </dgm:t>
    </dgm:pt>
    <dgm:pt modelId="{40DC0C45-64A6-424F-A961-E93C6D84C69B}" type="sibTrans" cxnId="{59AE3DC7-F21C-45E7-8209-76708ECA4C90}">
      <dgm:prSet/>
      <dgm:spPr/>
      <dgm:t>
        <a:bodyPr/>
        <a:lstStyle/>
        <a:p>
          <a:pPr rtl="1"/>
          <a:endParaRPr lang="ar-IQ"/>
        </a:p>
      </dgm:t>
    </dgm:pt>
    <dgm:pt modelId="{2246943E-2A78-4205-B698-C4184D278263}">
      <dgm:prSet phldrT="[Text]"/>
      <dgm:spPr/>
      <dgm:t>
        <a:bodyPr/>
        <a:lstStyle/>
        <a:p>
          <a:pPr rtl="1"/>
          <a:r>
            <a:rPr lang="ar-IQ" dirty="0" smtClean="0"/>
            <a:t>القوة القاهرة </a:t>
          </a:r>
          <a:endParaRPr lang="ar-IQ" dirty="0"/>
        </a:p>
      </dgm:t>
    </dgm:pt>
    <dgm:pt modelId="{3C08542F-67A0-48A3-9D0D-B36B18B6BDB1}" type="parTrans" cxnId="{91FF06BB-4EF1-42F3-AF6D-00AEE1A2F87E}">
      <dgm:prSet/>
      <dgm:spPr/>
      <dgm:t>
        <a:bodyPr/>
        <a:lstStyle/>
        <a:p>
          <a:pPr rtl="1"/>
          <a:endParaRPr lang="ar-IQ"/>
        </a:p>
      </dgm:t>
    </dgm:pt>
    <dgm:pt modelId="{8B2E3F53-4674-4119-A936-B35AB1CE63A4}" type="sibTrans" cxnId="{91FF06BB-4EF1-42F3-AF6D-00AEE1A2F87E}">
      <dgm:prSet/>
      <dgm:spPr/>
      <dgm:t>
        <a:bodyPr/>
        <a:lstStyle/>
        <a:p>
          <a:pPr rtl="1"/>
          <a:endParaRPr lang="ar-IQ"/>
        </a:p>
      </dgm:t>
    </dgm:pt>
    <dgm:pt modelId="{63BFE0D6-8741-4E23-A0AB-F35E7D5B212D}">
      <dgm:prSet phldrT="[Text]"/>
      <dgm:spPr/>
      <dgm:t>
        <a:bodyPr/>
        <a:lstStyle/>
        <a:p>
          <a:pPr rtl="1"/>
          <a:r>
            <a:rPr lang="ar-IQ" dirty="0" smtClean="0"/>
            <a:t>استحالة التنفيذ</a:t>
          </a:r>
          <a:endParaRPr lang="ar-IQ" dirty="0"/>
        </a:p>
      </dgm:t>
    </dgm:pt>
    <dgm:pt modelId="{8BD6618B-A656-419F-A848-51759355DC4F}" type="parTrans" cxnId="{4D555CCB-9058-469B-97FB-3846C5ABEFD4}">
      <dgm:prSet/>
      <dgm:spPr/>
      <dgm:t>
        <a:bodyPr/>
        <a:lstStyle/>
        <a:p>
          <a:pPr rtl="1"/>
          <a:endParaRPr lang="ar-IQ"/>
        </a:p>
      </dgm:t>
    </dgm:pt>
    <dgm:pt modelId="{D1374EC6-0B01-4C74-A9CD-E7F7F851F9E0}" type="sibTrans" cxnId="{4D555CCB-9058-469B-97FB-3846C5ABEFD4}">
      <dgm:prSet/>
      <dgm:spPr/>
      <dgm:t>
        <a:bodyPr/>
        <a:lstStyle/>
        <a:p>
          <a:pPr rtl="1"/>
          <a:endParaRPr lang="ar-IQ"/>
        </a:p>
      </dgm:t>
    </dgm:pt>
    <dgm:pt modelId="{FF840051-738E-4A02-BA48-93084895434D}" type="pres">
      <dgm:prSet presAssocID="{97D73EAC-F89D-4958-9A4B-E6F497B4E8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9CFD81-ACF1-41D5-AD36-07DDE8F26138}" type="pres">
      <dgm:prSet presAssocID="{2DC8E5C9-F985-4467-ABE8-A600FB5B6743}" presName="root" presStyleCnt="0"/>
      <dgm:spPr/>
    </dgm:pt>
    <dgm:pt modelId="{DC937332-DE3E-44B4-A6F5-4B55D966F7BB}" type="pres">
      <dgm:prSet presAssocID="{2DC8E5C9-F985-4467-ABE8-A600FB5B6743}" presName="rootComposite" presStyleCnt="0"/>
      <dgm:spPr/>
    </dgm:pt>
    <dgm:pt modelId="{EE3839D3-43C4-4369-BCE3-8F1141B60FC5}" type="pres">
      <dgm:prSet presAssocID="{2DC8E5C9-F985-4467-ABE8-A600FB5B6743}" presName="rootText" presStyleLbl="node1" presStyleIdx="0" presStyleCnt="2"/>
      <dgm:spPr/>
    </dgm:pt>
    <dgm:pt modelId="{BFC30C1E-CB83-41DA-8764-8C2D6623BD41}" type="pres">
      <dgm:prSet presAssocID="{2DC8E5C9-F985-4467-ABE8-A600FB5B6743}" presName="rootConnector" presStyleLbl="node1" presStyleIdx="0" presStyleCnt="2"/>
      <dgm:spPr/>
    </dgm:pt>
    <dgm:pt modelId="{17C27A92-E206-479F-AAE4-6DD464FC75C5}" type="pres">
      <dgm:prSet presAssocID="{2DC8E5C9-F985-4467-ABE8-A600FB5B6743}" presName="childShape" presStyleCnt="0"/>
      <dgm:spPr/>
    </dgm:pt>
    <dgm:pt modelId="{43F44CF1-091B-4327-946C-5DAD7B24D284}" type="pres">
      <dgm:prSet presAssocID="{D43FC5D3-C3EB-414C-9593-0A050AC54514}" presName="Name13" presStyleLbl="parChTrans1D2" presStyleIdx="0" presStyleCnt="4"/>
      <dgm:spPr/>
    </dgm:pt>
    <dgm:pt modelId="{9A3B814D-8078-4484-9D23-AD561D78D586}" type="pres">
      <dgm:prSet presAssocID="{5FC030F6-4A8D-407D-9D57-364B3E16ABA9}" presName="childText" presStyleLbl="bgAcc1" presStyleIdx="0" presStyleCnt="4">
        <dgm:presLayoutVars>
          <dgm:bulletEnabled val="1"/>
        </dgm:presLayoutVars>
      </dgm:prSet>
      <dgm:spPr/>
    </dgm:pt>
    <dgm:pt modelId="{D42B57B5-F404-4914-9191-6FDCB053CA2B}" type="pres">
      <dgm:prSet presAssocID="{CBCE2A16-DBA1-4EC0-B6D6-FECCB4EBF7B1}" presName="Name13" presStyleLbl="parChTrans1D2" presStyleIdx="1" presStyleCnt="4"/>
      <dgm:spPr/>
    </dgm:pt>
    <dgm:pt modelId="{14CDA4C4-D379-4FA4-B510-2F22988FF6D4}" type="pres">
      <dgm:prSet presAssocID="{807EFD79-27AA-463D-8842-AB1ADF911470}" presName="childText" presStyleLbl="bgAcc1" presStyleIdx="1" presStyleCnt="4">
        <dgm:presLayoutVars>
          <dgm:bulletEnabled val="1"/>
        </dgm:presLayoutVars>
      </dgm:prSet>
      <dgm:spPr/>
    </dgm:pt>
    <dgm:pt modelId="{CE2F9E22-59EB-4BC9-9EAC-0E909355811A}" type="pres">
      <dgm:prSet presAssocID="{9227E1D1-0465-4780-85D6-11C869E96507}" presName="root" presStyleCnt="0"/>
      <dgm:spPr/>
    </dgm:pt>
    <dgm:pt modelId="{28F6A77A-F4E6-429D-8FC0-BB42AAE1C3CB}" type="pres">
      <dgm:prSet presAssocID="{9227E1D1-0465-4780-85D6-11C869E96507}" presName="rootComposite" presStyleCnt="0"/>
      <dgm:spPr/>
    </dgm:pt>
    <dgm:pt modelId="{98D60BC0-E8E3-4E9B-9390-4FCCEFB2A5AB}" type="pres">
      <dgm:prSet presAssocID="{9227E1D1-0465-4780-85D6-11C869E96507}" presName="rootText" presStyleLbl="node1" presStyleIdx="1" presStyleCnt="2"/>
      <dgm:spPr/>
    </dgm:pt>
    <dgm:pt modelId="{33334663-94B0-4E90-8446-BD1A6CD8409D}" type="pres">
      <dgm:prSet presAssocID="{9227E1D1-0465-4780-85D6-11C869E96507}" presName="rootConnector" presStyleLbl="node1" presStyleIdx="1" presStyleCnt="2"/>
      <dgm:spPr/>
    </dgm:pt>
    <dgm:pt modelId="{CCD52402-3590-4A06-BB3C-7C5B11D2F7DC}" type="pres">
      <dgm:prSet presAssocID="{9227E1D1-0465-4780-85D6-11C869E96507}" presName="childShape" presStyleCnt="0"/>
      <dgm:spPr/>
    </dgm:pt>
    <dgm:pt modelId="{1B5493C7-B149-46A1-8602-843F2511B970}" type="pres">
      <dgm:prSet presAssocID="{3C08542F-67A0-48A3-9D0D-B36B18B6BDB1}" presName="Name13" presStyleLbl="parChTrans1D2" presStyleIdx="2" presStyleCnt="4"/>
      <dgm:spPr/>
    </dgm:pt>
    <dgm:pt modelId="{25875B00-D217-4C24-909F-13AED055387B}" type="pres">
      <dgm:prSet presAssocID="{2246943E-2A78-4205-B698-C4184D278263}" presName="childText" presStyleLbl="bgAcc1" presStyleIdx="2" presStyleCnt="4">
        <dgm:presLayoutVars>
          <dgm:bulletEnabled val="1"/>
        </dgm:presLayoutVars>
      </dgm:prSet>
      <dgm:spPr/>
    </dgm:pt>
    <dgm:pt modelId="{C349A99F-DBCA-4288-BA09-87161CBA3104}" type="pres">
      <dgm:prSet presAssocID="{8BD6618B-A656-419F-A848-51759355DC4F}" presName="Name13" presStyleLbl="parChTrans1D2" presStyleIdx="3" presStyleCnt="4"/>
      <dgm:spPr/>
    </dgm:pt>
    <dgm:pt modelId="{0C4E2C91-FA94-40A4-8627-C836AC633645}" type="pres">
      <dgm:prSet presAssocID="{63BFE0D6-8741-4E23-A0AB-F35E7D5B212D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3A4EA50A-3C57-46A1-A41A-5B7AAF6C5C7E}" srcId="{2DC8E5C9-F985-4467-ABE8-A600FB5B6743}" destId="{807EFD79-27AA-463D-8842-AB1ADF911470}" srcOrd="1" destOrd="0" parTransId="{CBCE2A16-DBA1-4EC0-B6D6-FECCB4EBF7B1}" sibTransId="{627CA915-326B-42E4-B06D-DBBE6B74579B}"/>
    <dgm:cxn modelId="{4D555CCB-9058-469B-97FB-3846C5ABEFD4}" srcId="{9227E1D1-0465-4780-85D6-11C869E96507}" destId="{63BFE0D6-8741-4E23-A0AB-F35E7D5B212D}" srcOrd="1" destOrd="0" parTransId="{8BD6618B-A656-419F-A848-51759355DC4F}" sibTransId="{D1374EC6-0B01-4C74-A9CD-E7F7F851F9E0}"/>
    <dgm:cxn modelId="{6DB98360-7DF9-443C-AB89-CFF2EDB325A6}" srcId="{97D73EAC-F89D-4958-9A4B-E6F497B4E811}" destId="{2DC8E5C9-F985-4467-ABE8-A600FB5B6743}" srcOrd="0" destOrd="0" parTransId="{38B8FC48-8356-4FD6-AD62-D2CEF4DEEB79}" sibTransId="{D731A4E5-8CBC-4173-9450-B4FF5B728AC1}"/>
    <dgm:cxn modelId="{374047A3-354B-47D2-8674-49AF3A005221}" type="presOf" srcId="{97D73EAC-F89D-4958-9A4B-E6F497B4E811}" destId="{FF840051-738E-4A02-BA48-93084895434D}" srcOrd="0" destOrd="0" presId="urn:microsoft.com/office/officeart/2005/8/layout/hierarchy3"/>
    <dgm:cxn modelId="{AD271F36-6DB3-426E-ADB4-D9065AFBB420}" type="presOf" srcId="{3C08542F-67A0-48A3-9D0D-B36B18B6BDB1}" destId="{1B5493C7-B149-46A1-8602-843F2511B970}" srcOrd="0" destOrd="0" presId="urn:microsoft.com/office/officeart/2005/8/layout/hierarchy3"/>
    <dgm:cxn modelId="{52D290F9-F618-406F-ABE2-2789D51C5B9F}" type="presOf" srcId="{2DC8E5C9-F985-4467-ABE8-A600FB5B6743}" destId="{BFC30C1E-CB83-41DA-8764-8C2D6623BD41}" srcOrd="1" destOrd="0" presId="urn:microsoft.com/office/officeart/2005/8/layout/hierarchy3"/>
    <dgm:cxn modelId="{F28AFA60-1BCF-46A6-8FEB-A8BBB9455441}" type="presOf" srcId="{2DC8E5C9-F985-4467-ABE8-A600FB5B6743}" destId="{EE3839D3-43C4-4369-BCE3-8F1141B60FC5}" srcOrd="0" destOrd="0" presId="urn:microsoft.com/office/officeart/2005/8/layout/hierarchy3"/>
    <dgm:cxn modelId="{156CA5D5-9FD4-4462-81D0-30626452DDBE}" type="presOf" srcId="{9227E1D1-0465-4780-85D6-11C869E96507}" destId="{33334663-94B0-4E90-8446-BD1A6CD8409D}" srcOrd="1" destOrd="0" presId="urn:microsoft.com/office/officeart/2005/8/layout/hierarchy3"/>
    <dgm:cxn modelId="{59AE3DC7-F21C-45E7-8209-76708ECA4C90}" srcId="{97D73EAC-F89D-4958-9A4B-E6F497B4E811}" destId="{9227E1D1-0465-4780-85D6-11C869E96507}" srcOrd="1" destOrd="0" parTransId="{9EED31D4-E5F4-44B8-A4B5-6BBB05F3F947}" sibTransId="{40DC0C45-64A6-424F-A961-E93C6D84C69B}"/>
    <dgm:cxn modelId="{275177A0-037F-454A-80CA-3C72795F38BC}" type="presOf" srcId="{63BFE0D6-8741-4E23-A0AB-F35E7D5B212D}" destId="{0C4E2C91-FA94-40A4-8627-C836AC633645}" srcOrd="0" destOrd="0" presId="urn:microsoft.com/office/officeart/2005/8/layout/hierarchy3"/>
    <dgm:cxn modelId="{53AFDE80-3048-43E9-AB07-9D41328175D9}" type="presOf" srcId="{D43FC5D3-C3EB-414C-9593-0A050AC54514}" destId="{43F44CF1-091B-4327-946C-5DAD7B24D284}" srcOrd="0" destOrd="0" presId="urn:microsoft.com/office/officeart/2005/8/layout/hierarchy3"/>
    <dgm:cxn modelId="{0091CE44-4BF6-43E2-A2CC-A39477390304}" type="presOf" srcId="{807EFD79-27AA-463D-8842-AB1ADF911470}" destId="{14CDA4C4-D379-4FA4-B510-2F22988FF6D4}" srcOrd="0" destOrd="0" presId="urn:microsoft.com/office/officeart/2005/8/layout/hierarchy3"/>
    <dgm:cxn modelId="{384417F3-4882-46FD-8CC3-F1C839775827}" srcId="{2DC8E5C9-F985-4467-ABE8-A600FB5B6743}" destId="{5FC030F6-4A8D-407D-9D57-364B3E16ABA9}" srcOrd="0" destOrd="0" parTransId="{D43FC5D3-C3EB-414C-9593-0A050AC54514}" sibTransId="{BF003539-59F3-4B78-A1EA-BC3F40B5E097}"/>
    <dgm:cxn modelId="{FD5D31E4-C838-4C05-90E9-8C72E3FD4413}" type="presOf" srcId="{CBCE2A16-DBA1-4EC0-B6D6-FECCB4EBF7B1}" destId="{D42B57B5-F404-4914-9191-6FDCB053CA2B}" srcOrd="0" destOrd="0" presId="urn:microsoft.com/office/officeart/2005/8/layout/hierarchy3"/>
    <dgm:cxn modelId="{D6995BEC-F1BE-404D-B3DE-1D4021A080E4}" type="presOf" srcId="{5FC030F6-4A8D-407D-9D57-364B3E16ABA9}" destId="{9A3B814D-8078-4484-9D23-AD561D78D586}" srcOrd="0" destOrd="0" presId="urn:microsoft.com/office/officeart/2005/8/layout/hierarchy3"/>
    <dgm:cxn modelId="{44A57ACC-168B-4267-9198-921881B204A4}" type="presOf" srcId="{8BD6618B-A656-419F-A848-51759355DC4F}" destId="{C349A99F-DBCA-4288-BA09-87161CBA3104}" srcOrd="0" destOrd="0" presId="urn:microsoft.com/office/officeart/2005/8/layout/hierarchy3"/>
    <dgm:cxn modelId="{DBBFF68A-0EF4-4B44-85C8-AD5013FBE818}" type="presOf" srcId="{9227E1D1-0465-4780-85D6-11C869E96507}" destId="{98D60BC0-E8E3-4E9B-9390-4FCCEFB2A5AB}" srcOrd="0" destOrd="0" presId="urn:microsoft.com/office/officeart/2005/8/layout/hierarchy3"/>
    <dgm:cxn modelId="{91FF06BB-4EF1-42F3-AF6D-00AEE1A2F87E}" srcId="{9227E1D1-0465-4780-85D6-11C869E96507}" destId="{2246943E-2A78-4205-B698-C4184D278263}" srcOrd="0" destOrd="0" parTransId="{3C08542F-67A0-48A3-9D0D-B36B18B6BDB1}" sibTransId="{8B2E3F53-4674-4119-A936-B35AB1CE63A4}"/>
    <dgm:cxn modelId="{85833783-630C-4F90-839A-8FB36401E42E}" type="presOf" srcId="{2246943E-2A78-4205-B698-C4184D278263}" destId="{25875B00-D217-4C24-909F-13AED055387B}" srcOrd="0" destOrd="0" presId="urn:microsoft.com/office/officeart/2005/8/layout/hierarchy3"/>
    <dgm:cxn modelId="{5B92AA7D-9E67-4411-9BB4-15ACB3FBDFD8}" type="presParOf" srcId="{FF840051-738E-4A02-BA48-93084895434D}" destId="{DF9CFD81-ACF1-41D5-AD36-07DDE8F26138}" srcOrd="0" destOrd="0" presId="urn:microsoft.com/office/officeart/2005/8/layout/hierarchy3"/>
    <dgm:cxn modelId="{616C0967-AC87-47C8-A857-2CCF40605FD0}" type="presParOf" srcId="{DF9CFD81-ACF1-41D5-AD36-07DDE8F26138}" destId="{DC937332-DE3E-44B4-A6F5-4B55D966F7BB}" srcOrd="0" destOrd="0" presId="urn:microsoft.com/office/officeart/2005/8/layout/hierarchy3"/>
    <dgm:cxn modelId="{4E298643-E8BF-4D69-9F0B-B99EE4D905BE}" type="presParOf" srcId="{DC937332-DE3E-44B4-A6F5-4B55D966F7BB}" destId="{EE3839D3-43C4-4369-BCE3-8F1141B60FC5}" srcOrd="0" destOrd="0" presId="urn:microsoft.com/office/officeart/2005/8/layout/hierarchy3"/>
    <dgm:cxn modelId="{C07A1666-CC4D-4898-AB17-3F6CB06B3E5D}" type="presParOf" srcId="{DC937332-DE3E-44B4-A6F5-4B55D966F7BB}" destId="{BFC30C1E-CB83-41DA-8764-8C2D6623BD41}" srcOrd="1" destOrd="0" presId="urn:microsoft.com/office/officeart/2005/8/layout/hierarchy3"/>
    <dgm:cxn modelId="{EC53D362-D9F1-442F-8A81-AE88DFD043EC}" type="presParOf" srcId="{DF9CFD81-ACF1-41D5-AD36-07DDE8F26138}" destId="{17C27A92-E206-479F-AAE4-6DD464FC75C5}" srcOrd="1" destOrd="0" presId="urn:microsoft.com/office/officeart/2005/8/layout/hierarchy3"/>
    <dgm:cxn modelId="{F2C4D6FA-F848-449C-B0D2-1960AE2920F6}" type="presParOf" srcId="{17C27A92-E206-479F-AAE4-6DD464FC75C5}" destId="{43F44CF1-091B-4327-946C-5DAD7B24D284}" srcOrd="0" destOrd="0" presId="urn:microsoft.com/office/officeart/2005/8/layout/hierarchy3"/>
    <dgm:cxn modelId="{1641B8F6-CCCB-47C3-B750-0B66FA39D9AD}" type="presParOf" srcId="{17C27A92-E206-479F-AAE4-6DD464FC75C5}" destId="{9A3B814D-8078-4484-9D23-AD561D78D586}" srcOrd="1" destOrd="0" presId="urn:microsoft.com/office/officeart/2005/8/layout/hierarchy3"/>
    <dgm:cxn modelId="{01246B1D-B401-4992-85F1-0D2F6E7D0350}" type="presParOf" srcId="{17C27A92-E206-479F-AAE4-6DD464FC75C5}" destId="{D42B57B5-F404-4914-9191-6FDCB053CA2B}" srcOrd="2" destOrd="0" presId="urn:microsoft.com/office/officeart/2005/8/layout/hierarchy3"/>
    <dgm:cxn modelId="{9E771EB9-1D58-43EE-8597-00C7B418B3D0}" type="presParOf" srcId="{17C27A92-E206-479F-AAE4-6DD464FC75C5}" destId="{14CDA4C4-D379-4FA4-B510-2F22988FF6D4}" srcOrd="3" destOrd="0" presId="urn:microsoft.com/office/officeart/2005/8/layout/hierarchy3"/>
    <dgm:cxn modelId="{3BE19180-F005-4F3B-901E-38EE87C6884B}" type="presParOf" srcId="{FF840051-738E-4A02-BA48-93084895434D}" destId="{CE2F9E22-59EB-4BC9-9EAC-0E909355811A}" srcOrd="1" destOrd="0" presId="urn:microsoft.com/office/officeart/2005/8/layout/hierarchy3"/>
    <dgm:cxn modelId="{2371BAF2-BB9D-4C42-BF38-85CA226D9042}" type="presParOf" srcId="{CE2F9E22-59EB-4BC9-9EAC-0E909355811A}" destId="{28F6A77A-F4E6-429D-8FC0-BB42AAE1C3CB}" srcOrd="0" destOrd="0" presId="urn:microsoft.com/office/officeart/2005/8/layout/hierarchy3"/>
    <dgm:cxn modelId="{055D2BDE-A765-4472-9646-6C91906CB041}" type="presParOf" srcId="{28F6A77A-F4E6-429D-8FC0-BB42AAE1C3CB}" destId="{98D60BC0-E8E3-4E9B-9390-4FCCEFB2A5AB}" srcOrd="0" destOrd="0" presId="urn:microsoft.com/office/officeart/2005/8/layout/hierarchy3"/>
    <dgm:cxn modelId="{7731A954-F5C7-4161-8A3E-988CB348C4D3}" type="presParOf" srcId="{28F6A77A-F4E6-429D-8FC0-BB42AAE1C3CB}" destId="{33334663-94B0-4E90-8446-BD1A6CD8409D}" srcOrd="1" destOrd="0" presId="urn:microsoft.com/office/officeart/2005/8/layout/hierarchy3"/>
    <dgm:cxn modelId="{98BDC384-96E3-4996-AE59-C2E8BE9154D4}" type="presParOf" srcId="{CE2F9E22-59EB-4BC9-9EAC-0E909355811A}" destId="{CCD52402-3590-4A06-BB3C-7C5B11D2F7DC}" srcOrd="1" destOrd="0" presId="urn:microsoft.com/office/officeart/2005/8/layout/hierarchy3"/>
    <dgm:cxn modelId="{DC882F14-A52E-4A0C-91E4-A37E7286779D}" type="presParOf" srcId="{CCD52402-3590-4A06-BB3C-7C5B11D2F7DC}" destId="{1B5493C7-B149-46A1-8602-843F2511B970}" srcOrd="0" destOrd="0" presId="urn:microsoft.com/office/officeart/2005/8/layout/hierarchy3"/>
    <dgm:cxn modelId="{EEB0F03C-B911-4137-9E93-9BF2CAEFA7E7}" type="presParOf" srcId="{CCD52402-3590-4A06-BB3C-7C5B11D2F7DC}" destId="{25875B00-D217-4C24-909F-13AED055387B}" srcOrd="1" destOrd="0" presId="urn:microsoft.com/office/officeart/2005/8/layout/hierarchy3"/>
    <dgm:cxn modelId="{FB9611FC-41D2-4295-9718-B0E193269B76}" type="presParOf" srcId="{CCD52402-3590-4A06-BB3C-7C5B11D2F7DC}" destId="{C349A99F-DBCA-4288-BA09-87161CBA3104}" srcOrd="2" destOrd="0" presId="urn:microsoft.com/office/officeart/2005/8/layout/hierarchy3"/>
    <dgm:cxn modelId="{00FC0EC1-07FC-48EE-B2F7-951F31D7A622}" type="presParOf" srcId="{CCD52402-3590-4A06-BB3C-7C5B11D2F7DC}" destId="{0C4E2C91-FA94-40A4-8627-C836AC63364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1FA79-7C90-49EC-AC0A-2F8696B5DCCB}">
      <dsp:nvSpPr>
        <dsp:cNvPr id="0" name=""/>
        <dsp:cNvSpPr/>
      </dsp:nvSpPr>
      <dsp:spPr>
        <a:xfrm>
          <a:off x="4526" y="0"/>
          <a:ext cx="2715768" cy="217246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E7918-2252-4CF7-9F46-9769FBE76A9F}">
      <dsp:nvSpPr>
        <dsp:cNvPr id="0" name=""/>
        <dsp:cNvSpPr/>
      </dsp:nvSpPr>
      <dsp:spPr>
        <a:xfrm>
          <a:off x="2801767" y="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0" rIns="426720" bIns="426720" numCol="1" spcCol="1270" anchor="ctr" anchorCtr="0">
          <a:noAutofit/>
        </a:bodyPr>
        <a:lstStyle/>
        <a:p>
          <a:pPr lvl="0" algn="l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000" kern="1200" dirty="0" smtClean="0"/>
            <a:t>النهاية الطبيعية للعقود الحكومية </a:t>
          </a:r>
          <a:endParaRPr lang="ar-IQ" sz="6000" kern="1200" dirty="0"/>
        </a:p>
      </dsp:txBody>
      <dsp:txXfrm>
        <a:off x="2801767" y="0"/>
        <a:ext cx="4608576" cy="2172462"/>
      </dsp:txXfrm>
    </dsp:sp>
    <dsp:sp modelId="{0AB849E2-6B37-4AF5-B579-6CD4217AB253}">
      <dsp:nvSpPr>
        <dsp:cNvPr id="0" name=""/>
        <dsp:cNvSpPr/>
      </dsp:nvSpPr>
      <dsp:spPr>
        <a:xfrm>
          <a:off x="819256" y="2353500"/>
          <a:ext cx="2715768" cy="217246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8E295-D7E8-4241-9701-EA5831612BAD}">
      <dsp:nvSpPr>
        <dsp:cNvPr id="0" name=""/>
        <dsp:cNvSpPr/>
      </dsp:nvSpPr>
      <dsp:spPr>
        <a:xfrm>
          <a:off x="3616497" y="235350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0" rIns="426720" bIns="426720" numCol="1" spcCol="1270" anchor="ctr" anchorCtr="0">
          <a:noAutofit/>
        </a:bodyPr>
        <a:lstStyle/>
        <a:p>
          <a:pPr lvl="0" algn="l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000" kern="1200" dirty="0" smtClean="0"/>
            <a:t>النهاية المبسترة للعقود الحكومية </a:t>
          </a:r>
          <a:endParaRPr lang="ar-IQ" sz="6000" kern="1200" dirty="0"/>
        </a:p>
      </dsp:txBody>
      <dsp:txXfrm>
        <a:off x="3616497" y="2353500"/>
        <a:ext cx="4608576" cy="2172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E4968-9C85-4550-A67F-10F52CB55338}">
      <dsp:nvSpPr>
        <dsp:cNvPr id="0" name=""/>
        <dsp:cNvSpPr/>
      </dsp:nvSpPr>
      <dsp:spPr>
        <a:xfrm>
          <a:off x="3241803" y="2520420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C7D13-942F-4774-A510-7924F07E7BB0}">
      <dsp:nvSpPr>
        <dsp:cNvPr id="0" name=""/>
        <dsp:cNvSpPr/>
      </dsp:nvSpPr>
      <dsp:spPr>
        <a:xfrm>
          <a:off x="3118696" y="2717707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A6F80-C932-4A54-928A-CA7DA0B3F394}">
      <dsp:nvSpPr>
        <dsp:cNvPr id="0" name=""/>
        <dsp:cNvSpPr/>
      </dsp:nvSpPr>
      <dsp:spPr>
        <a:xfrm>
          <a:off x="2971978" y="2888514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098CA-3A78-476B-8BA9-F5A015753C45}">
      <dsp:nvSpPr>
        <dsp:cNvPr id="0" name=""/>
        <dsp:cNvSpPr/>
      </dsp:nvSpPr>
      <dsp:spPr>
        <a:xfrm>
          <a:off x="3147365" y="534878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DA3C1-A9A3-4017-A8D3-7CDDE1278281}">
      <dsp:nvSpPr>
        <dsp:cNvPr id="0" name=""/>
        <dsp:cNvSpPr/>
      </dsp:nvSpPr>
      <dsp:spPr>
        <a:xfrm>
          <a:off x="3335118" y="42299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09762-AB35-49BA-BE3D-4CFB31FB931D}">
      <dsp:nvSpPr>
        <dsp:cNvPr id="0" name=""/>
        <dsp:cNvSpPr/>
      </dsp:nvSpPr>
      <dsp:spPr>
        <a:xfrm>
          <a:off x="3522309" y="311113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A0580-A876-4CAB-B388-0935CD68B89C}">
      <dsp:nvSpPr>
        <dsp:cNvPr id="0" name=""/>
        <dsp:cNvSpPr/>
      </dsp:nvSpPr>
      <dsp:spPr>
        <a:xfrm>
          <a:off x="3709500" y="42299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CAF27-7858-46F0-A6D0-EA1585111554}">
      <dsp:nvSpPr>
        <dsp:cNvPr id="0" name=""/>
        <dsp:cNvSpPr/>
      </dsp:nvSpPr>
      <dsp:spPr>
        <a:xfrm>
          <a:off x="3897253" y="534878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26D77-EAEF-4D3F-B48B-B5AC52ADF718}">
      <dsp:nvSpPr>
        <dsp:cNvPr id="0" name=""/>
        <dsp:cNvSpPr/>
      </dsp:nvSpPr>
      <dsp:spPr>
        <a:xfrm>
          <a:off x="3522309" y="54718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67931-CD33-4F6E-83A6-763027A75FC6}">
      <dsp:nvSpPr>
        <dsp:cNvPr id="0" name=""/>
        <dsp:cNvSpPr/>
      </dsp:nvSpPr>
      <dsp:spPr>
        <a:xfrm>
          <a:off x="3522309" y="783257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FA420-3B67-4B99-A516-2767487742D6}">
      <dsp:nvSpPr>
        <dsp:cNvPr id="0" name=""/>
        <dsp:cNvSpPr/>
      </dsp:nvSpPr>
      <dsp:spPr>
        <a:xfrm>
          <a:off x="2378926" y="3401836"/>
          <a:ext cx="3031033" cy="81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69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kern="1200" dirty="0" smtClean="0"/>
            <a:t>التمديد والتجديد في العقود الحكومية </a:t>
          </a:r>
          <a:endParaRPr lang="ar-IQ" sz="2100" kern="1200" dirty="0"/>
        </a:p>
      </dsp:txBody>
      <dsp:txXfrm>
        <a:off x="2418614" y="3441524"/>
        <a:ext cx="2951657" cy="733637"/>
      </dsp:txXfrm>
    </dsp:sp>
    <dsp:sp modelId="{6DFBD364-4E16-4F12-891E-19A5B5CCC5EE}">
      <dsp:nvSpPr>
        <dsp:cNvPr id="0" name=""/>
        <dsp:cNvSpPr/>
      </dsp:nvSpPr>
      <dsp:spPr>
        <a:xfrm>
          <a:off x="1538533" y="2605232"/>
          <a:ext cx="1405338" cy="14052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BFE25-1621-4741-8AB1-6D06E3E184DF}">
      <dsp:nvSpPr>
        <dsp:cNvPr id="0" name=""/>
        <dsp:cNvSpPr/>
      </dsp:nvSpPr>
      <dsp:spPr>
        <a:xfrm>
          <a:off x="3660032" y="1811612"/>
          <a:ext cx="3031033" cy="81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69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kern="1200" dirty="0" smtClean="0"/>
            <a:t>معنى النهاية الطبيعية للعقود الحكومية </a:t>
          </a:r>
          <a:endParaRPr lang="ar-IQ" sz="2100" kern="1200" dirty="0"/>
        </a:p>
      </dsp:txBody>
      <dsp:txXfrm>
        <a:off x="3699720" y="1851300"/>
        <a:ext cx="2951657" cy="733637"/>
      </dsp:txXfrm>
    </dsp:sp>
    <dsp:sp modelId="{72560217-0DB8-4788-AAE7-7E47046F951F}">
      <dsp:nvSpPr>
        <dsp:cNvPr id="0" name=""/>
        <dsp:cNvSpPr/>
      </dsp:nvSpPr>
      <dsp:spPr>
        <a:xfrm>
          <a:off x="2819640" y="1015008"/>
          <a:ext cx="1405338" cy="14052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839D3-43C4-4369-BCE3-8F1141B60FC5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الانهاء القضائي </a:t>
          </a:r>
          <a:endParaRPr lang="ar-IQ" sz="4200" kern="1200" dirty="0"/>
        </a:p>
      </dsp:txBody>
      <dsp:txXfrm>
        <a:off x="1245858" y="39991"/>
        <a:ext cx="2508127" cy="1216224"/>
      </dsp:txXfrm>
    </dsp:sp>
    <dsp:sp modelId="{43F44CF1-091B-4327-946C-5DAD7B24D284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B814D-8078-4484-9D23-AD561D78D586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فسخ العقد</a:t>
          </a:r>
          <a:endParaRPr lang="ar-IQ" sz="2800" kern="1200" dirty="0"/>
        </a:p>
      </dsp:txBody>
      <dsp:txXfrm>
        <a:off x="1762619" y="1654869"/>
        <a:ext cx="1991366" cy="1216224"/>
      </dsp:txXfrm>
    </dsp:sp>
    <dsp:sp modelId="{D42B57B5-F404-4914-9191-6FDCB053CA2B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DA4C4-D379-4FA4-B510-2F22988FF6D4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/>
            <a:t>انهاء العقد بقرار من جانب الادارة </a:t>
          </a:r>
          <a:endParaRPr lang="ar-IQ" sz="2800" kern="1200"/>
        </a:p>
      </dsp:txBody>
      <dsp:txXfrm>
        <a:off x="1762619" y="3269747"/>
        <a:ext cx="1991366" cy="1216224"/>
      </dsp:txXfrm>
    </dsp:sp>
    <dsp:sp modelId="{98D60BC0-E8E3-4E9B-9390-4FCCEFB2A5AB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الوفاة </a:t>
          </a:r>
          <a:endParaRPr lang="ar-IQ" sz="4200" kern="1200" dirty="0"/>
        </a:p>
      </dsp:txBody>
      <dsp:txXfrm>
        <a:off x="4475614" y="39991"/>
        <a:ext cx="2508127" cy="1216224"/>
      </dsp:txXfrm>
    </dsp:sp>
    <dsp:sp modelId="{1B5493C7-B149-46A1-8602-843F2511B970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75B00-D217-4C24-909F-13AED055387B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القوة القاهرة </a:t>
          </a:r>
          <a:endParaRPr lang="ar-IQ" sz="2800" kern="1200" dirty="0"/>
        </a:p>
      </dsp:txBody>
      <dsp:txXfrm>
        <a:off x="4992375" y="1654869"/>
        <a:ext cx="1991366" cy="1216224"/>
      </dsp:txXfrm>
    </dsp:sp>
    <dsp:sp modelId="{C349A99F-DBCA-4288-BA09-87161CBA3104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E2C91-FA94-40A4-8627-C836AC633645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استحالة التنفيذ</a:t>
          </a:r>
          <a:endParaRPr lang="ar-IQ" sz="2800" kern="1200" dirty="0"/>
        </a:p>
      </dsp:txBody>
      <dsp:txXfrm>
        <a:off x="4992375" y="3269747"/>
        <a:ext cx="1991366" cy="1216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353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535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415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856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867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82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127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58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160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890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745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1066-31F6-4D0E-A366-5AB85CEB6253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6168-46CF-4A99-ABF1-24130178C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849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الاحكام العامة في العقود الحكومية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الاستاذ المساعد الدكتورة . رنا محمد راضي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24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انتهاء العقود الحكومية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3909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18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النهاية الطبيعية للعقود الحكومية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9333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45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النهاية المبسترة للعقود الحكومية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067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84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الاحكام العامة في العقود الحكومية </vt:lpstr>
      <vt:lpstr>انتهاء العقود الحكومية </vt:lpstr>
      <vt:lpstr>النهاية الطبيعية للعقود الحكومية </vt:lpstr>
      <vt:lpstr>النهاية المبسترة للعقود الحكومية 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الاحكام العامة في العقود الحكومية </dc:title>
  <dc:creator>hp</dc:creator>
  <cp:lastModifiedBy>hp</cp:lastModifiedBy>
  <cp:revision>1</cp:revision>
  <dcterms:created xsi:type="dcterms:W3CDTF">2022-02-27T00:02:59Z</dcterms:created>
  <dcterms:modified xsi:type="dcterms:W3CDTF">2022-02-27T00:08:02Z</dcterms:modified>
</cp:coreProperties>
</file>