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55A321-3DE9-4345-9CB0-554822A3B649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3E4192D6-503A-4DBA-8EE0-B942599BE48F}">
      <dgm:prSet phldrT="[Text]"/>
      <dgm:spPr/>
      <dgm:t>
        <a:bodyPr/>
        <a:lstStyle/>
        <a:p>
          <a:pPr rtl="1"/>
          <a:r>
            <a:rPr lang="ar-IQ" dirty="0" smtClean="0"/>
            <a:t>عقود القانون العام</a:t>
          </a:r>
          <a:endParaRPr lang="ar-IQ" dirty="0"/>
        </a:p>
      </dgm:t>
    </dgm:pt>
    <dgm:pt modelId="{3026F446-5606-48F1-829A-ABB519812374}" type="parTrans" cxnId="{207DF79B-952E-496E-8875-5639060AF9D5}">
      <dgm:prSet/>
      <dgm:spPr/>
      <dgm:t>
        <a:bodyPr/>
        <a:lstStyle/>
        <a:p>
          <a:pPr rtl="1"/>
          <a:endParaRPr lang="ar-IQ"/>
        </a:p>
      </dgm:t>
    </dgm:pt>
    <dgm:pt modelId="{44651066-8D23-49BA-BDF2-D4B59B7FEFB2}" type="sibTrans" cxnId="{207DF79B-952E-496E-8875-5639060AF9D5}">
      <dgm:prSet/>
      <dgm:spPr/>
      <dgm:t>
        <a:bodyPr/>
        <a:lstStyle/>
        <a:p>
          <a:pPr rtl="1"/>
          <a:endParaRPr lang="ar-IQ"/>
        </a:p>
      </dgm:t>
    </dgm:pt>
    <dgm:pt modelId="{7881C656-F7A0-46CE-B118-1AEBDD4FE17E}">
      <dgm:prSet phldrT="[Text]"/>
      <dgm:spPr/>
      <dgm:t>
        <a:bodyPr/>
        <a:lstStyle/>
        <a:p>
          <a:pPr rtl="1"/>
          <a:r>
            <a:rPr lang="ar-IQ" dirty="0" smtClean="0"/>
            <a:t>العقود الخاصة </a:t>
          </a:r>
          <a:endParaRPr lang="ar-IQ" dirty="0"/>
        </a:p>
      </dgm:t>
    </dgm:pt>
    <dgm:pt modelId="{4FC19431-A10C-4A90-BB41-27BDCE0CA0A8}" type="parTrans" cxnId="{D63B4FFD-C1EE-4380-8641-46F55FD67A8E}">
      <dgm:prSet/>
      <dgm:spPr/>
      <dgm:t>
        <a:bodyPr/>
        <a:lstStyle/>
        <a:p>
          <a:pPr rtl="1"/>
          <a:endParaRPr lang="ar-IQ"/>
        </a:p>
      </dgm:t>
    </dgm:pt>
    <dgm:pt modelId="{E55DA1DE-A1D2-4D0E-8241-F4419ED63801}" type="sibTrans" cxnId="{D63B4FFD-C1EE-4380-8641-46F55FD67A8E}">
      <dgm:prSet/>
      <dgm:spPr/>
      <dgm:t>
        <a:bodyPr/>
        <a:lstStyle/>
        <a:p>
          <a:pPr rtl="1"/>
          <a:endParaRPr lang="ar-IQ"/>
        </a:p>
      </dgm:t>
    </dgm:pt>
    <dgm:pt modelId="{45EE26B2-FBF9-44D6-9A0F-ADE156F42A66}" type="pres">
      <dgm:prSet presAssocID="{EA55A321-3DE9-4345-9CB0-554822A3B649}" presName="Name0" presStyleCnt="0">
        <dgm:presLayoutVars>
          <dgm:chMax val="7"/>
          <dgm:chPref val="7"/>
          <dgm:dir/>
        </dgm:presLayoutVars>
      </dgm:prSet>
      <dgm:spPr/>
    </dgm:pt>
    <dgm:pt modelId="{FB9FF1AE-F4D7-46EF-BB36-E44F8AF33687}" type="pres">
      <dgm:prSet presAssocID="{EA55A321-3DE9-4345-9CB0-554822A3B649}" presName="dot1" presStyleLbl="alignNode1" presStyleIdx="0" presStyleCnt="10"/>
      <dgm:spPr/>
    </dgm:pt>
    <dgm:pt modelId="{FF380F28-5E4C-47E5-B47D-AFD732456BF6}" type="pres">
      <dgm:prSet presAssocID="{EA55A321-3DE9-4345-9CB0-554822A3B649}" presName="dot2" presStyleLbl="alignNode1" presStyleIdx="1" presStyleCnt="10"/>
      <dgm:spPr/>
    </dgm:pt>
    <dgm:pt modelId="{EC0F266E-D1EA-450C-A6BB-C45B9405C220}" type="pres">
      <dgm:prSet presAssocID="{EA55A321-3DE9-4345-9CB0-554822A3B649}" presName="dot3" presStyleLbl="alignNode1" presStyleIdx="2" presStyleCnt="10"/>
      <dgm:spPr/>
    </dgm:pt>
    <dgm:pt modelId="{7A932C22-A9A5-47D8-B139-DD8A7598A4E4}" type="pres">
      <dgm:prSet presAssocID="{EA55A321-3DE9-4345-9CB0-554822A3B649}" presName="dotArrow1" presStyleLbl="alignNode1" presStyleIdx="3" presStyleCnt="10"/>
      <dgm:spPr/>
    </dgm:pt>
    <dgm:pt modelId="{5D420284-DE62-42C3-A6D3-A26DD5D65FFD}" type="pres">
      <dgm:prSet presAssocID="{EA55A321-3DE9-4345-9CB0-554822A3B649}" presName="dotArrow2" presStyleLbl="alignNode1" presStyleIdx="4" presStyleCnt="10"/>
      <dgm:spPr/>
    </dgm:pt>
    <dgm:pt modelId="{67351DD0-0F74-4F3F-996F-29D5F1083AD4}" type="pres">
      <dgm:prSet presAssocID="{EA55A321-3DE9-4345-9CB0-554822A3B649}" presName="dotArrow3" presStyleLbl="alignNode1" presStyleIdx="5" presStyleCnt="10"/>
      <dgm:spPr/>
    </dgm:pt>
    <dgm:pt modelId="{B144F4F3-1B67-4671-8369-16861204065A}" type="pres">
      <dgm:prSet presAssocID="{EA55A321-3DE9-4345-9CB0-554822A3B649}" presName="dotArrow4" presStyleLbl="alignNode1" presStyleIdx="6" presStyleCnt="10"/>
      <dgm:spPr/>
    </dgm:pt>
    <dgm:pt modelId="{C38C53EC-FE7F-44CE-A922-154334DC5C91}" type="pres">
      <dgm:prSet presAssocID="{EA55A321-3DE9-4345-9CB0-554822A3B649}" presName="dotArrow5" presStyleLbl="alignNode1" presStyleIdx="7" presStyleCnt="10"/>
      <dgm:spPr/>
    </dgm:pt>
    <dgm:pt modelId="{2E2969CA-B2C9-4BD2-B8B2-C6DD89DE8CE5}" type="pres">
      <dgm:prSet presAssocID="{EA55A321-3DE9-4345-9CB0-554822A3B649}" presName="dotArrow6" presStyleLbl="alignNode1" presStyleIdx="8" presStyleCnt="10"/>
      <dgm:spPr/>
    </dgm:pt>
    <dgm:pt modelId="{07145EF7-AF89-4AC8-AE86-C33AB8B1BE02}" type="pres">
      <dgm:prSet presAssocID="{EA55A321-3DE9-4345-9CB0-554822A3B649}" presName="dotArrow7" presStyleLbl="alignNode1" presStyleIdx="9" presStyleCnt="10"/>
      <dgm:spPr/>
    </dgm:pt>
    <dgm:pt modelId="{63595623-F5C7-40E2-93AD-8C96E4C7AECD}" type="pres">
      <dgm:prSet presAssocID="{3E4192D6-503A-4DBA-8EE0-B942599BE48F}" presName="parTx1" presStyleLbl="node1" presStyleIdx="0" presStyleCnt="2"/>
      <dgm:spPr/>
      <dgm:t>
        <a:bodyPr/>
        <a:lstStyle/>
        <a:p>
          <a:pPr rtl="1"/>
          <a:endParaRPr lang="ar-IQ"/>
        </a:p>
      </dgm:t>
    </dgm:pt>
    <dgm:pt modelId="{E3D2EA16-BCA4-4AF1-A99E-29DE5EB1C2B4}" type="pres">
      <dgm:prSet presAssocID="{44651066-8D23-49BA-BDF2-D4B59B7FEFB2}" presName="picture1" presStyleCnt="0"/>
      <dgm:spPr/>
    </dgm:pt>
    <dgm:pt modelId="{FB2A4AF2-ED3B-47C5-82BD-04698A453436}" type="pres">
      <dgm:prSet presAssocID="{44651066-8D23-49BA-BDF2-D4B59B7FEFB2}" presName="imageRepeatNode" presStyleLbl="fgImgPlace1" presStyleIdx="0" presStyleCnt="2"/>
      <dgm:spPr/>
    </dgm:pt>
    <dgm:pt modelId="{FA23A92F-E7BE-4D3C-8F15-4A0A2BD9E90B}" type="pres">
      <dgm:prSet presAssocID="{7881C656-F7A0-46CE-B118-1AEBDD4FE17E}" presName="parTx2" presStyleLbl="node1" presStyleIdx="1" presStyleCnt="2"/>
      <dgm:spPr/>
    </dgm:pt>
    <dgm:pt modelId="{618196B9-42E1-4E55-8E10-718732DE0511}" type="pres">
      <dgm:prSet presAssocID="{E55DA1DE-A1D2-4D0E-8241-F4419ED63801}" presName="picture2" presStyleCnt="0"/>
      <dgm:spPr/>
    </dgm:pt>
    <dgm:pt modelId="{6D18B9A9-E4E4-487C-9099-309BD91813B0}" type="pres">
      <dgm:prSet presAssocID="{E55DA1DE-A1D2-4D0E-8241-F4419ED63801}" presName="imageRepeatNode" presStyleLbl="fgImgPlace1" presStyleIdx="1" presStyleCnt="2"/>
      <dgm:spPr/>
    </dgm:pt>
  </dgm:ptLst>
  <dgm:cxnLst>
    <dgm:cxn modelId="{036DAA18-729B-4BA0-B236-CE1CB7DA722E}" type="presOf" srcId="{3E4192D6-503A-4DBA-8EE0-B942599BE48F}" destId="{63595623-F5C7-40E2-93AD-8C96E4C7AECD}" srcOrd="0" destOrd="0" presId="urn:microsoft.com/office/officeart/2008/layout/AscendingPictureAccentProcess"/>
    <dgm:cxn modelId="{6555A2CE-311C-4D33-A3CE-B3ECEEBD6E0D}" type="presOf" srcId="{EA55A321-3DE9-4345-9CB0-554822A3B649}" destId="{45EE26B2-FBF9-44D6-9A0F-ADE156F42A66}" srcOrd="0" destOrd="0" presId="urn:microsoft.com/office/officeart/2008/layout/AscendingPictureAccentProcess"/>
    <dgm:cxn modelId="{9B817EDC-0722-424F-829D-19F046544B11}" type="presOf" srcId="{7881C656-F7A0-46CE-B118-1AEBDD4FE17E}" destId="{FA23A92F-E7BE-4D3C-8F15-4A0A2BD9E90B}" srcOrd="0" destOrd="0" presId="urn:microsoft.com/office/officeart/2008/layout/AscendingPictureAccentProcess"/>
    <dgm:cxn modelId="{F4417130-59F2-4A73-B4FD-2D9BFF184EED}" type="presOf" srcId="{E55DA1DE-A1D2-4D0E-8241-F4419ED63801}" destId="{6D18B9A9-E4E4-487C-9099-309BD91813B0}" srcOrd="0" destOrd="0" presId="urn:microsoft.com/office/officeart/2008/layout/AscendingPictureAccentProcess"/>
    <dgm:cxn modelId="{207DF79B-952E-496E-8875-5639060AF9D5}" srcId="{EA55A321-3DE9-4345-9CB0-554822A3B649}" destId="{3E4192D6-503A-4DBA-8EE0-B942599BE48F}" srcOrd="0" destOrd="0" parTransId="{3026F446-5606-48F1-829A-ABB519812374}" sibTransId="{44651066-8D23-49BA-BDF2-D4B59B7FEFB2}"/>
    <dgm:cxn modelId="{FB3C15AA-C2A2-4D95-BFA8-29BA34113CCE}" type="presOf" srcId="{44651066-8D23-49BA-BDF2-D4B59B7FEFB2}" destId="{FB2A4AF2-ED3B-47C5-82BD-04698A453436}" srcOrd="0" destOrd="0" presId="urn:microsoft.com/office/officeart/2008/layout/AscendingPictureAccentProcess"/>
    <dgm:cxn modelId="{D63B4FFD-C1EE-4380-8641-46F55FD67A8E}" srcId="{EA55A321-3DE9-4345-9CB0-554822A3B649}" destId="{7881C656-F7A0-46CE-B118-1AEBDD4FE17E}" srcOrd="1" destOrd="0" parTransId="{4FC19431-A10C-4A90-BB41-27BDCE0CA0A8}" sibTransId="{E55DA1DE-A1D2-4D0E-8241-F4419ED63801}"/>
    <dgm:cxn modelId="{C3651704-DFE4-4034-8EEB-1C83D034DAC2}" type="presParOf" srcId="{45EE26B2-FBF9-44D6-9A0F-ADE156F42A66}" destId="{FB9FF1AE-F4D7-46EF-BB36-E44F8AF33687}" srcOrd="0" destOrd="0" presId="urn:microsoft.com/office/officeart/2008/layout/AscendingPictureAccentProcess"/>
    <dgm:cxn modelId="{AECD0540-B6E2-4862-969F-5D84F01957EF}" type="presParOf" srcId="{45EE26B2-FBF9-44D6-9A0F-ADE156F42A66}" destId="{FF380F28-5E4C-47E5-B47D-AFD732456BF6}" srcOrd="1" destOrd="0" presId="urn:microsoft.com/office/officeart/2008/layout/AscendingPictureAccentProcess"/>
    <dgm:cxn modelId="{342ED04F-BFAD-4768-A285-3A7242C9BD08}" type="presParOf" srcId="{45EE26B2-FBF9-44D6-9A0F-ADE156F42A66}" destId="{EC0F266E-D1EA-450C-A6BB-C45B9405C220}" srcOrd="2" destOrd="0" presId="urn:microsoft.com/office/officeart/2008/layout/AscendingPictureAccentProcess"/>
    <dgm:cxn modelId="{7AFA55A0-3E91-41D1-ADBB-46D9EB64807C}" type="presParOf" srcId="{45EE26B2-FBF9-44D6-9A0F-ADE156F42A66}" destId="{7A932C22-A9A5-47D8-B139-DD8A7598A4E4}" srcOrd="3" destOrd="0" presId="urn:microsoft.com/office/officeart/2008/layout/AscendingPictureAccentProcess"/>
    <dgm:cxn modelId="{305ECB98-D634-42B3-9575-A305F104876F}" type="presParOf" srcId="{45EE26B2-FBF9-44D6-9A0F-ADE156F42A66}" destId="{5D420284-DE62-42C3-A6D3-A26DD5D65FFD}" srcOrd="4" destOrd="0" presId="urn:microsoft.com/office/officeart/2008/layout/AscendingPictureAccentProcess"/>
    <dgm:cxn modelId="{48A8569E-7A82-4ECC-BE04-0071E6BA24B6}" type="presParOf" srcId="{45EE26B2-FBF9-44D6-9A0F-ADE156F42A66}" destId="{67351DD0-0F74-4F3F-996F-29D5F1083AD4}" srcOrd="5" destOrd="0" presId="urn:microsoft.com/office/officeart/2008/layout/AscendingPictureAccentProcess"/>
    <dgm:cxn modelId="{62BE4A28-5309-4A51-B499-8D5CAF4AD37D}" type="presParOf" srcId="{45EE26B2-FBF9-44D6-9A0F-ADE156F42A66}" destId="{B144F4F3-1B67-4671-8369-16861204065A}" srcOrd="6" destOrd="0" presId="urn:microsoft.com/office/officeart/2008/layout/AscendingPictureAccentProcess"/>
    <dgm:cxn modelId="{83B8B017-09FB-431E-AFB1-5855A458DF28}" type="presParOf" srcId="{45EE26B2-FBF9-44D6-9A0F-ADE156F42A66}" destId="{C38C53EC-FE7F-44CE-A922-154334DC5C91}" srcOrd="7" destOrd="0" presId="urn:microsoft.com/office/officeart/2008/layout/AscendingPictureAccentProcess"/>
    <dgm:cxn modelId="{32BCEBD5-A539-42D3-9EA3-4403E6A121AA}" type="presParOf" srcId="{45EE26B2-FBF9-44D6-9A0F-ADE156F42A66}" destId="{2E2969CA-B2C9-4BD2-B8B2-C6DD89DE8CE5}" srcOrd="8" destOrd="0" presId="urn:microsoft.com/office/officeart/2008/layout/AscendingPictureAccentProcess"/>
    <dgm:cxn modelId="{440951AB-02EA-477D-883D-CDE0A90CC25B}" type="presParOf" srcId="{45EE26B2-FBF9-44D6-9A0F-ADE156F42A66}" destId="{07145EF7-AF89-4AC8-AE86-C33AB8B1BE02}" srcOrd="9" destOrd="0" presId="urn:microsoft.com/office/officeart/2008/layout/AscendingPictureAccentProcess"/>
    <dgm:cxn modelId="{99E90640-D179-4D5F-AF91-AEB5BC51BA57}" type="presParOf" srcId="{45EE26B2-FBF9-44D6-9A0F-ADE156F42A66}" destId="{63595623-F5C7-40E2-93AD-8C96E4C7AECD}" srcOrd="10" destOrd="0" presId="urn:microsoft.com/office/officeart/2008/layout/AscendingPictureAccentProcess"/>
    <dgm:cxn modelId="{B74AB943-BD2A-41D2-9F3F-8BD5B696C975}" type="presParOf" srcId="{45EE26B2-FBF9-44D6-9A0F-ADE156F42A66}" destId="{E3D2EA16-BCA4-4AF1-A99E-29DE5EB1C2B4}" srcOrd="11" destOrd="0" presId="urn:microsoft.com/office/officeart/2008/layout/AscendingPictureAccentProcess"/>
    <dgm:cxn modelId="{B462531A-85C2-4E4F-B7A8-D77903E6D345}" type="presParOf" srcId="{E3D2EA16-BCA4-4AF1-A99E-29DE5EB1C2B4}" destId="{FB2A4AF2-ED3B-47C5-82BD-04698A453436}" srcOrd="0" destOrd="0" presId="urn:microsoft.com/office/officeart/2008/layout/AscendingPictureAccentProcess"/>
    <dgm:cxn modelId="{45C97299-2D6F-48C7-9CDF-568CD3593C2B}" type="presParOf" srcId="{45EE26B2-FBF9-44D6-9A0F-ADE156F42A66}" destId="{FA23A92F-E7BE-4D3C-8F15-4A0A2BD9E90B}" srcOrd="12" destOrd="0" presId="urn:microsoft.com/office/officeart/2008/layout/AscendingPictureAccentProcess"/>
    <dgm:cxn modelId="{777F5854-1478-46E4-B7D3-4A98B8C611EE}" type="presParOf" srcId="{45EE26B2-FBF9-44D6-9A0F-ADE156F42A66}" destId="{618196B9-42E1-4E55-8E10-718732DE0511}" srcOrd="13" destOrd="0" presId="urn:microsoft.com/office/officeart/2008/layout/AscendingPictureAccentProcess"/>
    <dgm:cxn modelId="{7905D67D-0426-4A0C-84D9-B0A639E23363}" type="presParOf" srcId="{618196B9-42E1-4E55-8E10-718732DE0511}" destId="{6D18B9A9-E4E4-487C-9099-309BD91813B0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C491F1-B12C-4BD2-9138-0B5BF1B7364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3CD77B7-F76E-4B71-B524-2B494922BE8F}">
      <dgm:prSet phldrT="[Text]"/>
      <dgm:spPr/>
      <dgm:t>
        <a:bodyPr/>
        <a:lstStyle/>
        <a:p>
          <a:pPr rtl="1"/>
          <a:r>
            <a:rPr lang="ar-IQ" dirty="0" smtClean="0"/>
            <a:t>معيار العضوي </a:t>
          </a:r>
          <a:endParaRPr lang="ar-IQ" dirty="0"/>
        </a:p>
      </dgm:t>
    </dgm:pt>
    <dgm:pt modelId="{6E9BCC86-A905-4E12-9803-9542B4939DD5}" type="parTrans" cxnId="{530B973D-86BF-4580-9705-0B5C74EDBD10}">
      <dgm:prSet/>
      <dgm:spPr/>
      <dgm:t>
        <a:bodyPr/>
        <a:lstStyle/>
        <a:p>
          <a:pPr rtl="1"/>
          <a:endParaRPr lang="ar-IQ"/>
        </a:p>
      </dgm:t>
    </dgm:pt>
    <dgm:pt modelId="{6A679084-108C-42AF-B975-65CA979C93C6}" type="sibTrans" cxnId="{530B973D-86BF-4580-9705-0B5C74EDBD10}">
      <dgm:prSet/>
      <dgm:spPr/>
      <dgm:t>
        <a:bodyPr/>
        <a:lstStyle/>
        <a:p>
          <a:pPr rtl="1"/>
          <a:endParaRPr lang="ar-IQ"/>
        </a:p>
      </dgm:t>
    </dgm:pt>
    <dgm:pt modelId="{91958B53-264E-4A1A-9613-7BBF856A3034}">
      <dgm:prSet phldrT="[Text]"/>
      <dgm:spPr/>
      <dgm:t>
        <a:bodyPr/>
        <a:lstStyle/>
        <a:p>
          <a:pPr rtl="1"/>
          <a:r>
            <a:rPr lang="ar-IQ" dirty="0" smtClean="0"/>
            <a:t>معيار الاختصاص </a:t>
          </a:r>
          <a:endParaRPr lang="ar-IQ" dirty="0"/>
        </a:p>
      </dgm:t>
    </dgm:pt>
    <dgm:pt modelId="{568B797B-CB8D-47B0-835C-142D88C71647}" type="parTrans" cxnId="{9EE087CE-21DB-4A18-91D2-F662BA1BB610}">
      <dgm:prSet/>
      <dgm:spPr/>
      <dgm:t>
        <a:bodyPr/>
        <a:lstStyle/>
        <a:p>
          <a:pPr rtl="1"/>
          <a:endParaRPr lang="ar-IQ"/>
        </a:p>
      </dgm:t>
    </dgm:pt>
    <dgm:pt modelId="{979DFACB-0018-4D21-836A-1A7C3ED08802}" type="sibTrans" cxnId="{9EE087CE-21DB-4A18-91D2-F662BA1BB610}">
      <dgm:prSet/>
      <dgm:spPr/>
      <dgm:t>
        <a:bodyPr/>
        <a:lstStyle/>
        <a:p>
          <a:pPr rtl="1"/>
          <a:endParaRPr lang="ar-IQ"/>
        </a:p>
      </dgm:t>
    </dgm:pt>
    <dgm:pt modelId="{4A5EF21E-D77A-478B-981D-9883848FB604}">
      <dgm:prSet phldrT="[Text]"/>
      <dgm:spPr/>
      <dgm:t>
        <a:bodyPr/>
        <a:lstStyle/>
        <a:p>
          <a:pPr rtl="1"/>
          <a:r>
            <a:rPr lang="ar-IQ" dirty="0" smtClean="0"/>
            <a:t>المعيار الموضوعي </a:t>
          </a:r>
          <a:endParaRPr lang="ar-IQ" dirty="0"/>
        </a:p>
      </dgm:t>
    </dgm:pt>
    <dgm:pt modelId="{C135011A-D88F-4F3E-A19E-0EA4374ABF17}" type="parTrans" cxnId="{9B3F5B0B-0A8B-4861-943E-723AD4FFD41D}">
      <dgm:prSet/>
      <dgm:spPr/>
      <dgm:t>
        <a:bodyPr/>
        <a:lstStyle/>
        <a:p>
          <a:pPr rtl="1"/>
          <a:endParaRPr lang="ar-IQ"/>
        </a:p>
      </dgm:t>
    </dgm:pt>
    <dgm:pt modelId="{7E25F149-F099-4923-A7B1-74D1D03A32AB}" type="sibTrans" cxnId="{9B3F5B0B-0A8B-4861-943E-723AD4FFD41D}">
      <dgm:prSet/>
      <dgm:spPr/>
      <dgm:t>
        <a:bodyPr/>
        <a:lstStyle/>
        <a:p>
          <a:pPr rtl="1"/>
          <a:endParaRPr lang="ar-IQ"/>
        </a:p>
      </dgm:t>
    </dgm:pt>
    <dgm:pt modelId="{D0976721-97E5-40D8-8EED-39AC65BDB352}" type="pres">
      <dgm:prSet presAssocID="{61C491F1-B12C-4BD2-9138-0B5BF1B73643}" presName="Name0" presStyleCnt="0">
        <dgm:presLayoutVars>
          <dgm:chMax val="7"/>
          <dgm:chPref val="7"/>
          <dgm:dir/>
        </dgm:presLayoutVars>
      </dgm:prSet>
      <dgm:spPr/>
    </dgm:pt>
    <dgm:pt modelId="{F9BC9167-24F2-4AA8-BEF3-9243E97FD9C2}" type="pres">
      <dgm:prSet presAssocID="{61C491F1-B12C-4BD2-9138-0B5BF1B73643}" presName="Name1" presStyleCnt="0"/>
      <dgm:spPr/>
    </dgm:pt>
    <dgm:pt modelId="{11A6931C-9F7E-4108-BFDD-7828D9522311}" type="pres">
      <dgm:prSet presAssocID="{61C491F1-B12C-4BD2-9138-0B5BF1B73643}" presName="cycle" presStyleCnt="0"/>
      <dgm:spPr/>
    </dgm:pt>
    <dgm:pt modelId="{013E0232-2195-4E2F-8300-4749B8640F2B}" type="pres">
      <dgm:prSet presAssocID="{61C491F1-B12C-4BD2-9138-0B5BF1B73643}" presName="srcNode" presStyleLbl="node1" presStyleIdx="0" presStyleCnt="3"/>
      <dgm:spPr/>
    </dgm:pt>
    <dgm:pt modelId="{2B20606A-8E4F-434C-936B-23F8F8B84A21}" type="pres">
      <dgm:prSet presAssocID="{61C491F1-B12C-4BD2-9138-0B5BF1B73643}" presName="conn" presStyleLbl="parChTrans1D2" presStyleIdx="0" presStyleCnt="1"/>
      <dgm:spPr/>
    </dgm:pt>
    <dgm:pt modelId="{93387903-606B-4862-9811-E9F951267220}" type="pres">
      <dgm:prSet presAssocID="{61C491F1-B12C-4BD2-9138-0B5BF1B73643}" presName="extraNode" presStyleLbl="node1" presStyleIdx="0" presStyleCnt="3"/>
      <dgm:spPr/>
    </dgm:pt>
    <dgm:pt modelId="{4736880F-0208-4056-A591-2114BF09C556}" type="pres">
      <dgm:prSet presAssocID="{61C491F1-B12C-4BD2-9138-0B5BF1B73643}" presName="dstNode" presStyleLbl="node1" presStyleIdx="0" presStyleCnt="3"/>
      <dgm:spPr/>
    </dgm:pt>
    <dgm:pt modelId="{9D813388-4B59-4008-BAC7-5274754A2121}" type="pres">
      <dgm:prSet presAssocID="{03CD77B7-F76E-4B71-B524-2B494922BE8F}" presName="text_1" presStyleLbl="node1" presStyleIdx="0" presStyleCnt="3">
        <dgm:presLayoutVars>
          <dgm:bulletEnabled val="1"/>
        </dgm:presLayoutVars>
      </dgm:prSet>
      <dgm:spPr/>
    </dgm:pt>
    <dgm:pt modelId="{823D0219-EA13-4AA9-938F-D1EEBD15FF5E}" type="pres">
      <dgm:prSet presAssocID="{03CD77B7-F76E-4B71-B524-2B494922BE8F}" presName="accent_1" presStyleCnt="0"/>
      <dgm:spPr/>
    </dgm:pt>
    <dgm:pt modelId="{51AD4580-BC48-4363-A541-3872BAF9B561}" type="pres">
      <dgm:prSet presAssocID="{03CD77B7-F76E-4B71-B524-2B494922BE8F}" presName="accentRepeatNode" presStyleLbl="solidFgAcc1" presStyleIdx="0" presStyleCnt="3"/>
      <dgm:spPr/>
    </dgm:pt>
    <dgm:pt modelId="{946E67F4-6E24-4A0B-BDD8-FDF2B069F690}" type="pres">
      <dgm:prSet presAssocID="{91958B53-264E-4A1A-9613-7BBF856A3034}" presName="text_2" presStyleLbl="node1" presStyleIdx="1" presStyleCnt="3">
        <dgm:presLayoutVars>
          <dgm:bulletEnabled val="1"/>
        </dgm:presLayoutVars>
      </dgm:prSet>
      <dgm:spPr/>
    </dgm:pt>
    <dgm:pt modelId="{20F44808-E0E7-4AD0-9DD6-60CCEC71CAC1}" type="pres">
      <dgm:prSet presAssocID="{91958B53-264E-4A1A-9613-7BBF856A3034}" presName="accent_2" presStyleCnt="0"/>
      <dgm:spPr/>
    </dgm:pt>
    <dgm:pt modelId="{292C5C3D-CDA4-4064-933E-612058D34D92}" type="pres">
      <dgm:prSet presAssocID="{91958B53-264E-4A1A-9613-7BBF856A3034}" presName="accentRepeatNode" presStyleLbl="solidFgAcc1" presStyleIdx="1" presStyleCnt="3"/>
      <dgm:spPr/>
    </dgm:pt>
    <dgm:pt modelId="{E0B9D4CE-AAD3-4727-821A-C8FEF32015F2}" type="pres">
      <dgm:prSet presAssocID="{4A5EF21E-D77A-478B-981D-9883848FB604}" presName="text_3" presStyleLbl="node1" presStyleIdx="2" presStyleCnt="3">
        <dgm:presLayoutVars>
          <dgm:bulletEnabled val="1"/>
        </dgm:presLayoutVars>
      </dgm:prSet>
      <dgm:spPr/>
    </dgm:pt>
    <dgm:pt modelId="{180D7A9A-B5F6-463B-8F56-8B2B4E8EB8E9}" type="pres">
      <dgm:prSet presAssocID="{4A5EF21E-D77A-478B-981D-9883848FB604}" presName="accent_3" presStyleCnt="0"/>
      <dgm:spPr/>
    </dgm:pt>
    <dgm:pt modelId="{8C151A6F-8952-4BC0-BBCA-36CF8F1CE268}" type="pres">
      <dgm:prSet presAssocID="{4A5EF21E-D77A-478B-981D-9883848FB604}" presName="accentRepeatNode" presStyleLbl="solidFgAcc1" presStyleIdx="2" presStyleCnt="3"/>
      <dgm:spPr/>
    </dgm:pt>
  </dgm:ptLst>
  <dgm:cxnLst>
    <dgm:cxn modelId="{9B3F5B0B-0A8B-4861-943E-723AD4FFD41D}" srcId="{61C491F1-B12C-4BD2-9138-0B5BF1B73643}" destId="{4A5EF21E-D77A-478B-981D-9883848FB604}" srcOrd="2" destOrd="0" parTransId="{C135011A-D88F-4F3E-A19E-0EA4374ABF17}" sibTransId="{7E25F149-F099-4923-A7B1-74D1D03A32AB}"/>
    <dgm:cxn modelId="{CE507338-7E66-4F6D-B71E-9BC1E55020A0}" type="presOf" srcId="{91958B53-264E-4A1A-9613-7BBF856A3034}" destId="{946E67F4-6E24-4A0B-BDD8-FDF2B069F690}" srcOrd="0" destOrd="0" presId="urn:microsoft.com/office/officeart/2008/layout/VerticalCurvedList"/>
    <dgm:cxn modelId="{B1E4DF91-4BB4-4656-9E57-31F5F6B7FC03}" type="presOf" srcId="{03CD77B7-F76E-4B71-B524-2B494922BE8F}" destId="{9D813388-4B59-4008-BAC7-5274754A2121}" srcOrd="0" destOrd="0" presId="urn:microsoft.com/office/officeart/2008/layout/VerticalCurvedList"/>
    <dgm:cxn modelId="{5CCE96E1-6905-4A6D-BB98-61DE6BD7AB3E}" type="presOf" srcId="{6A679084-108C-42AF-B975-65CA979C93C6}" destId="{2B20606A-8E4F-434C-936B-23F8F8B84A21}" srcOrd="0" destOrd="0" presId="urn:microsoft.com/office/officeart/2008/layout/VerticalCurvedList"/>
    <dgm:cxn modelId="{C7F557C6-701A-4B5F-B094-D0D45C8F6617}" type="presOf" srcId="{61C491F1-B12C-4BD2-9138-0B5BF1B73643}" destId="{D0976721-97E5-40D8-8EED-39AC65BDB352}" srcOrd="0" destOrd="0" presId="urn:microsoft.com/office/officeart/2008/layout/VerticalCurvedList"/>
    <dgm:cxn modelId="{2D565C8C-1DDA-44FA-9F28-45500FB8176B}" type="presOf" srcId="{4A5EF21E-D77A-478B-981D-9883848FB604}" destId="{E0B9D4CE-AAD3-4727-821A-C8FEF32015F2}" srcOrd="0" destOrd="0" presId="urn:microsoft.com/office/officeart/2008/layout/VerticalCurvedList"/>
    <dgm:cxn modelId="{9EE087CE-21DB-4A18-91D2-F662BA1BB610}" srcId="{61C491F1-B12C-4BD2-9138-0B5BF1B73643}" destId="{91958B53-264E-4A1A-9613-7BBF856A3034}" srcOrd="1" destOrd="0" parTransId="{568B797B-CB8D-47B0-835C-142D88C71647}" sibTransId="{979DFACB-0018-4D21-836A-1A7C3ED08802}"/>
    <dgm:cxn modelId="{530B973D-86BF-4580-9705-0B5C74EDBD10}" srcId="{61C491F1-B12C-4BD2-9138-0B5BF1B73643}" destId="{03CD77B7-F76E-4B71-B524-2B494922BE8F}" srcOrd="0" destOrd="0" parTransId="{6E9BCC86-A905-4E12-9803-9542B4939DD5}" sibTransId="{6A679084-108C-42AF-B975-65CA979C93C6}"/>
    <dgm:cxn modelId="{841EBACC-CBAB-4F31-8422-484745B9EEE0}" type="presParOf" srcId="{D0976721-97E5-40D8-8EED-39AC65BDB352}" destId="{F9BC9167-24F2-4AA8-BEF3-9243E97FD9C2}" srcOrd="0" destOrd="0" presId="urn:microsoft.com/office/officeart/2008/layout/VerticalCurvedList"/>
    <dgm:cxn modelId="{8D57EEC4-B741-4AD5-B5BE-5340E033E87E}" type="presParOf" srcId="{F9BC9167-24F2-4AA8-BEF3-9243E97FD9C2}" destId="{11A6931C-9F7E-4108-BFDD-7828D9522311}" srcOrd="0" destOrd="0" presId="urn:microsoft.com/office/officeart/2008/layout/VerticalCurvedList"/>
    <dgm:cxn modelId="{46D368AE-E61B-40A3-A681-66DD5918C244}" type="presParOf" srcId="{11A6931C-9F7E-4108-BFDD-7828D9522311}" destId="{013E0232-2195-4E2F-8300-4749B8640F2B}" srcOrd="0" destOrd="0" presId="urn:microsoft.com/office/officeart/2008/layout/VerticalCurvedList"/>
    <dgm:cxn modelId="{58A4BE57-A9CC-431E-9474-35031F23727C}" type="presParOf" srcId="{11A6931C-9F7E-4108-BFDD-7828D9522311}" destId="{2B20606A-8E4F-434C-936B-23F8F8B84A21}" srcOrd="1" destOrd="0" presId="urn:microsoft.com/office/officeart/2008/layout/VerticalCurvedList"/>
    <dgm:cxn modelId="{8BA8FD1B-C3D7-4D1C-9D54-35D6A58C6970}" type="presParOf" srcId="{11A6931C-9F7E-4108-BFDD-7828D9522311}" destId="{93387903-606B-4862-9811-E9F951267220}" srcOrd="2" destOrd="0" presId="urn:microsoft.com/office/officeart/2008/layout/VerticalCurvedList"/>
    <dgm:cxn modelId="{BA44B051-B651-40FA-9783-5E36D927B029}" type="presParOf" srcId="{11A6931C-9F7E-4108-BFDD-7828D9522311}" destId="{4736880F-0208-4056-A591-2114BF09C556}" srcOrd="3" destOrd="0" presId="urn:microsoft.com/office/officeart/2008/layout/VerticalCurvedList"/>
    <dgm:cxn modelId="{573EABDF-CF03-4531-980B-2D0242B35545}" type="presParOf" srcId="{F9BC9167-24F2-4AA8-BEF3-9243E97FD9C2}" destId="{9D813388-4B59-4008-BAC7-5274754A2121}" srcOrd="1" destOrd="0" presId="urn:microsoft.com/office/officeart/2008/layout/VerticalCurvedList"/>
    <dgm:cxn modelId="{F04E5983-28E6-4EEE-9776-C807D896C158}" type="presParOf" srcId="{F9BC9167-24F2-4AA8-BEF3-9243E97FD9C2}" destId="{823D0219-EA13-4AA9-938F-D1EEBD15FF5E}" srcOrd="2" destOrd="0" presId="urn:microsoft.com/office/officeart/2008/layout/VerticalCurvedList"/>
    <dgm:cxn modelId="{B6FEA630-5A85-44F7-873B-C8D9ACD6A2B8}" type="presParOf" srcId="{823D0219-EA13-4AA9-938F-D1EEBD15FF5E}" destId="{51AD4580-BC48-4363-A541-3872BAF9B561}" srcOrd="0" destOrd="0" presId="urn:microsoft.com/office/officeart/2008/layout/VerticalCurvedList"/>
    <dgm:cxn modelId="{D0A290EF-3B3A-4AE1-9F45-3A8BB6F14AB8}" type="presParOf" srcId="{F9BC9167-24F2-4AA8-BEF3-9243E97FD9C2}" destId="{946E67F4-6E24-4A0B-BDD8-FDF2B069F690}" srcOrd="3" destOrd="0" presId="urn:microsoft.com/office/officeart/2008/layout/VerticalCurvedList"/>
    <dgm:cxn modelId="{1D20FCDC-7AC8-492E-BD96-A1B8D260CE1A}" type="presParOf" srcId="{F9BC9167-24F2-4AA8-BEF3-9243E97FD9C2}" destId="{20F44808-E0E7-4AD0-9DD6-60CCEC71CAC1}" srcOrd="4" destOrd="0" presId="urn:microsoft.com/office/officeart/2008/layout/VerticalCurvedList"/>
    <dgm:cxn modelId="{30F1B4F1-5D5C-413A-97CC-A923C8472CA5}" type="presParOf" srcId="{20F44808-E0E7-4AD0-9DD6-60CCEC71CAC1}" destId="{292C5C3D-CDA4-4064-933E-612058D34D92}" srcOrd="0" destOrd="0" presId="urn:microsoft.com/office/officeart/2008/layout/VerticalCurvedList"/>
    <dgm:cxn modelId="{41CCCCC2-AAB5-409F-B086-6581DEB7CAAC}" type="presParOf" srcId="{F9BC9167-24F2-4AA8-BEF3-9243E97FD9C2}" destId="{E0B9D4CE-AAD3-4727-821A-C8FEF32015F2}" srcOrd="5" destOrd="0" presId="urn:microsoft.com/office/officeart/2008/layout/VerticalCurvedList"/>
    <dgm:cxn modelId="{5EB03A80-038B-4374-A34E-FF42524DFBDA}" type="presParOf" srcId="{F9BC9167-24F2-4AA8-BEF3-9243E97FD9C2}" destId="{180D7A9A-B5F6-463B-8F56-8B2B4E8EB8E9}" srcOrd="6" destOrd="0" presId="urn:microsoft.com/office/officeart/2008/layout/VerticalCurvedList"/>
    <dgm:cxn modelId="{22DE1E98-A1A4-4C92-A81A-2BF8B5D13085}" type="presParOf" srcId="{180D7A9A-B5F6-463B-8F56-8B2B4E8EB8E9}" destId="{8C151A6F-8952-4BC0-BBCA-36CF8F1CE2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FF1AE-F4D7-46EF-BB36-E44F8AF33687}">
      <dsp:nvSpPr>
        <dsp:cNvPr id="0" name=""/>
        <dsp:cNvSpPr/>
      </dsp:nvSpPr>
      <dsp:spPr>
        <a:xfrm>
          <a:off x="3241803" y="2520420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80F28-5E4C-47E5-B47D-AFD732456BF6}">
      <dsp:nvSpPr>
        <dsp:cNvPr id="0" name=""/>
        <dsp:cNvSpPr/>
      </dsp:nvSpPr>
      <dsp:spPr>
        <a:xfrm>
          <a:off x="3118696" y="2717707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F266E-D1EA-450C-A6BB-C45B9405C220}">
      <dsp:nvSpPr>
        <dsp:cNvPr id="0" name=""/>
        <dsp:cNvSpPr/>
      </dsp:nvSpPr>
      <dsp:spPr>
        <a:xfrm>
          <a:off x="2971978" y="2888514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32C22-A9A5-47D8-B139-DD8A7598A4E4}">
      <dsp:nvSpPr>
        <dsp:cNvPr id="0" name=""/>
        <dsp:cNvSpPr/>
      </dsp:nvSpPr>
      <dsp:spPr>
        <a:xfrm>
          <a:off x="3147365" y="534878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0284-DE62-42C3-A6D3-A26DD5D65FFD}">
      <dsp:nvSpPr>
        <dsp:cNvPr id="0" name=""/>
        <dsp:cNvSpPr/>
      </dsp:nvSpPr>
      <dsp:spPr>
        <a:xfrm>
          <a:off x="3335118" y="422995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51DD0-0F74-4F3F-996F-29D5F1083AD4}">
      <dsp:nvSpPr>
        <dsp:cNvPr id="0" name=""/>
        <dsp:cNvSpPr/>
      </dsp:nvSpPr>
      <dsp:spPr>
        <a:xfrm>
          <a:off x="3522309" y="311113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4F4F3-1B67-4671-8369-16861204065A}">
      <dsp:nvSpPr>
        <dsp:cNvPr id="0" name=""/>
        <dsp:cNvSpPr/>
      </dsp:nvSpPr>
      <dsp:spPr>
        <a:xfrm>
          <a:off x="3709500" y="422995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C53EC-FE7F-44CE-A922-154334DC5C91}">
      <dsp:nvSpPr>
        <dsp:cNvPr id="0" name=""/>
        <dsp:cNvSpPr/>
      </dsp:nvSpPr>
      <dsp:spPr>
        <a:xfrm>
          <a:off x="3897253" y="534878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969CA-B2C9-4BD2-B8B2-C6DD89DE8CE5}">
      <dsp:nvSpPr>
        <dsp:cNvPr id="0" name=""/>
        <dsp:cNvSpPr/>
      </dsp:nvSpPr>
      <dsp:spPr>
        <a:xfrm>
          <a:off x="3522309" y="547185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45EF7-AF89-4AC8-AE86-C33AB8B1BE02}">
      <dsp:nvSpPr>
        <dsp:cNvPr id="0" name=""/>
        <dsp:cNvSpPr/>
      </dsp:nvSpPr>
      <dsp:spPr>
        <a:xfrm>
          <a:off x="3522309" y="783257"/>
          <a:ext cx="140533" cy="140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95623-F5C7-40E2-93AD-8C96E4C7AECD}">
      <dsp:nvSpPr>
        <dsp:cNvPr id="0" name=""/>
        <dsp:cNvSpPr/>
      </dsp:nvSpPr>
      <dsp:spPr>
        <a:xfrm>
          <a:off x="2378926" y="3401836"/>
          <a:ext cx="3031033" cy="81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569" tIns="114300" rIns="114300" bIns="11430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عقود القانون العام</a:t>
          </a:r>
          <a:endParaRPr lang="ar-IQ" sz="3000" kern="1200" dirty="0"/>
        </a:p>
      </dsp:txBody>
      <dsp:txXfrm>
        <a:off x="2418614" y="3441524"/>
        <a:ext cx="2951657" cy="733637"/>
      </dsp:txXfrm>
    </dsp:sp>
    <dsp:sp modelId="{FB2A4AF2-ED3B-47C5-82BD-04698A453436}">
      <dsp:nvSpPr>
        <dsp:cNvPr id="0" name=""/>
        <dsp:cNvSpPr/>
      </dsp:nvSpPr>
      <dsp:spPr>
        <a:xfrm>
          <a:off x="1538533" y="2605232"/>
          <a:ext cx="1405338" cy="14052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3A92F-E7BE-4D3C-8F15-4A0A2BD9E90B}">
      <dsp:nvSpPr>
        <dsp:cNvPr id="0" name=""/>
        <dsp:cNvSpPr/>
      </dsp:nvSpPr>
      <dsp:spPr>
        <a:xfrm>
          <a:off x="3660032" y="1811612"/>
          <a:ext cx="3031033" cy="81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569" tIns="114300" rIns="114300" bIns="11430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العقود الخاصة </a:t>
          </a:r>
          <a:endParaRPr lang="ar-IQ" sz="3000" kern="1200" dirty="0"/>
        </a:p>
      </dsp:txBody>
      <dsp:txXfrm>
        <a:off x="3699720" y="1851300"/>
        <a:ext cx="2951657" cy="733637"/>
      </dsp:txXfrm>
    </dsp:sp>
    <dsp:sp modelId="{6D18B9A9-E4E4-487C-9099-309BD91813B0}">
      <dsp:nvSpPr>
        <dsp:cNvPr id="0" name=""/>
        <dsp:cNvSpPr/>
      </dsp:nvSpPr>
      <dsp:spPr>
        <a:xfrm>
          <a:off x="2819640" y="1015008"/>
          <a:ext cx="1405338" cy="14052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0606A-8E4F-434C-936B-23F8F8B84A21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13388-4B59-4008-BAC7-5274754A2121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24460" rIns="124460" bIns="124460" numCol="1" spcCol="1270" anchor="ctr" anchorCtr="0">
          <a:noAutofit/>
        </a:bodyPr>
        <a:lstStyle/>
        <a:p>
          <a:pPr lvl="0" algn="l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900" kern="1200" dirty="0" smtClean="0"/>
            <a:t>معيار العضوي </a:t>
          </a:r>
          <a:endParaRPr lang="ar-IQ" sz="4900" kern="1200" dirty="0"/>
        </a:p>
      </dsp:txBody>
      <dsp:txXfrm>
        <a:off x="628203" y="452596"/>
        <a:ext cx="7538938" cy="905192"/>
      </dsp:txXfrm>
    </dsp:sp>
    <dsp:sp modelId="{51AD4580-BC48-4363-A541-3872BAF9B561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E67F4-6E24-4A0B-BDD8-FDF2B069F690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24460" rIns="124460" bIns="124460" numCol="1" spcCol="1270" anchor="ctr" anchorCtr="0">
          <a:noAutofit/>
        </a:bodyPr>
        <a:lstStyle/>
        <a:p>
          <a:pPr lvl="0" algn="l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900" kern="1200" dirty="0" smtClean="0"/>
            <a:t>معيار الاختصاص </a:t>
          </a:r>
          <a:endParaRPr lang="ar-IQ" sz="4900" kern="1200" dirty="0"/>
        </a:p>
      </dsp:txBody>
      <dsp:txXfrm>
        <a:off x="957241" y="1810385"/>
        <a:ext cx="7209900" cy="905192"/>
      </dsp:txXfrm>
    </dsp:sp>
    <dsp:sp modelId="{292C5C3D-CDA4-4064-933E-612058D34D92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9D4CE-AAD3-4727-821A-C8FEF32015F2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24460" rIns="124460" bIns="124460" numCol="1" spcCol="1270" anchor="ctr" anchorCtr="0">
          <a:noAutofit/>
        </a:bodyPr>
        <a:lstStyle/>
        <a:p>
          <a:pPr lvl="0" algn="l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900" kern="1200" dirty="0" smtClean="0"/>
            <a:t>المعيار الموضوعي </a:t>
          </a:r>
          <a:endParaRPr lang="ar-IQ" sz="4900" kern="1200" dirty="0"/>
        </a:p>
      </dsp:txBody>
      <dsp:txXfrm>
        <a:off x="628203" y="3168174"/>
        <a:ext cx="7538938" cy="905192"/>
      </dsp:txXfrm>
    </dsp:sp>
    <dsp:sp modelId="{8C151A6F-8952-4BC0-BBCA-36CF8F1CE268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213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184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52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49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372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01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008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13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05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314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524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497C9-2A18-44ED-A7B9-566B57AC6B0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2EE4-30D3-4493-BA96-EED6211D8C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307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الاحكام العامة للعقود الحكومية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الاستاذ المساعد الدكتورة . رنا محمد راضي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9151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العقود التي تبرمها الجهات الحكومية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4803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64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معيار العقود الحكومية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278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04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الاحكام العامة للعقود الحكومية </vt:lpstr>
      <vt:lpstr>العقود التي تبرمها الجهات الحكومية </vt:lpstr>
      <vt:lpstr>معيار العقود الحكومية 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الاحكام العامة للعقود الحكومية </dc:title>
  <dc:creator>hp</dc:creator>
  <cp:lastModifiedBy>hp</cp:lastModifiedBy>
  <cp:revision>2</cp:revision>
  <dcterms:created xsi:type="dcterms:W3CDTF">2022-02-26T22:08:13Z</dcterms:created>
  <dcterms:modified xsi:type="dcterms:W3CDTF">2022-02-26T22:18:32Z</dcterms:modified>
</cp:coreProperties>
</file>