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5"/>
  </p:notesMasterIdLst>
  <p:sldIdLst>
    <p:sldId id="364" r:id="rId2"/>
    <p:sldId id="366" r:id="rId3"/>
    <p:sldId id="367"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15"/>
    <a:srgbClr val="FF0000"/>
    <a:srgbClr val="0091EA"/>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25" autoAdjust="0"/>
    <p:restoredTop sz="94671" autoAdjust="0"/>
  </p:normalViewPr>
  <p:slideViewPr>
    <p:cSldViewPr>
      <p:cViewPr>
        <p:scale>
          <a:sx n="66" d="100"/>
          <a:sy n="66" d="100"/>
        </p:scale>
        <p:origin x="-678" y="324"/>
      </p:cViewPr>
      <p:guideLst>
        <p:guide orient="horz" pos="2160"/>
        <p:guide pos="2880"/>
      </p:guideLst>
    </p:cSldViewPr>
  </p:slideViewPr>
  <p:outlineViewPr>
    <p:cViewPr>
      <p:scale>
        <a:sx n="33" d="100"/>
        <a:sy n="33" d="100"/>
      </p:scale>
      <p:origin x="18" y="2415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31A8535-285F-4306-8823-E94AC7DB2854}" type="datetimeFigureOut">
              <a:rPr lang="en-US"/>
              <a:pPr>
                <a:defRPr/>
              </a:pPr>
              <a:t>2/22/2022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FD7A594-95B0-48D3-96A5-950FD78DC1D2}" type="slidenum">
              <a:rPr lang="en-US"/>
              <a:pPr>
                <a:defRPr/>
              </a:pPr>
              <a:t>‹#›</a:t>
            </a:fld>
            <a:endParaRPr lang="en-US"/>
          </a:p>
        </p:txBody>
      </p:sp>
    </p:spTree>
    <p:extLst>
      <p:ext uri="{BB962C8B-B14F-4D97-AF65-F5344CB8AC3E}">
        <p14:creationId xmlns:p14="http://schemas.microsoft.com/office/powerpoint/2010/main" val="3314380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9E4D2A9-6818-482B-96BA-63D0F2B3B777}"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EF70F3-DDAC-4EEB-8725-DF596B613A21}" type="slidenum">
              <a:rPr lang="en-US"/>
              <a:pPr>
                <a:defRPr/>
              </a:pPr>
              <a:t>‹#›</a:t>
            </a:fld>
            <a:endParaRPr lang="en-US"/>
          </a:p>
        </p:txBody>
      </p:sp>
    </p:spTree>
    <p:extLst>
      <p:ext uri="{BB962C8B-B14F-4D97-AF65-F5344CB8AC3E}">
        <p14:creationId xmlns:p14="http://schemas.microsoft.com/office/powerpoint/2010/main" val="1011849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0B66CB-F4A0-4419-A6A6-F06D9D15C4D5}"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2D8F98-2313-479D-AA65-2AF215416235}" type="slidenum">
              <a:rPr lang="en-US"/>
              <a:pPr>
                <a:defRPr/>
              </a:pPr>
              <a:t>‹#›</a:t>
            </a:fld>
            <a:endParaRPr lang="en-US"/>
          </a:p>
        </p:txBody>
      </p:sp>
    </p:spTree>
    <p:extLst>
      <p:ext uri="{BB962C8B-B14F-4D97-AF65-F5344CB8AC3E}">
        <p14:creationId xmlns:p14="http://schemas.microsoft.com/office/powerpoint/2010/main" val="141153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7C41F4-FCA1-4F0D-BB6D-F4ECAA857BC0}"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EC6369-83F6-4E7B-AA4D-6B7C13E065B7}" type="slidenum">
              <a:rPr lang="en-US"/>
              <a:pPr>
                <a:defRPr/>
              </a:pPr>
              <a:t>‹#›</a:t>
            </a:fld>
            <a:endParaRPr lang="en-US"/>
          </a:p>
        </p:txBody>
      </p:sp>
    </p:spTree>
    <p:extLst>
      <p:ext uri="{BB962C8B-B14F-4D97-AF65-F5344CB8AC3E}">
        <p14:creationId xmlns:p14="http://schemas.microsoft.com/office/powerpoint/2010/main" val="327718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0975C9-7C8E-42B4-AF9C-784DCCF0DFE7}"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86D8A9-2F4D-429D-B072-AE5635AE99EB}" type="slidenum">
              <a:rPr lang="en-US"/>
              <a:pPr>
                <a:defRPr/>
              </a:pPr>
              <a:t>‹#›</a:t>
            </a:fld>
            <a:endParaRPr lang="en-US"/>
          </a:p>
        </p:txBody>
      </p:sp>
    </p:spTree>
    <p:extLst>
      <p:ext uri="{BB962C8B-B14F-4D97-AF65-F5344CB8AC3E}">
        <p14:creationId xmlns:p14="http://schemas.microsoft.com/office/powerpoint/2010/main" val="139181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3F11A09-3A5C-4D29-A063-63AF3AE8DE02}" type="datetimeFigureOut">
              <a:rPr lang="en-US"/>
              <a:pPr>
                <a:defRPr/>
              </a:pPr>
              <a:t>2/22/2022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B53085-C8B3-4981-B831-DCE056FA06CF}" type="slidenum">
              <a:rPr lang="en-US"/>
              <a:pPr>
                <a:defRPr/>
              </a:pPr>
              <a:t>‹#›</a:t>
            </a:fld>
            <a:endParaRPr lang="en-US"/>
          </a:p>
        </p:txBody>
      </p:sp>
    </p:spTree>
    <p:extLst>
      <p:ext uri="{BB962C8B-B14F-4D97-AF65-F5344CB8AC3E}">
        <p14:creationId xmlns:p14="http://schemas.microsoft.com/office/powerpoint/2010/main" val="233920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61E62B2-0F3A-4B9F-958B-1BAED6414101}"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D6CB4A-4D4C-4A7D-85E8-38B5EBD11CE0}" type="slidenum">
              <a:rPr lang="en-US"/>
              <a:pPr>
                <a:defRPr/>
              </a:pPr>
              <a:t>‹#›</a:t>
            </a:fld>
            <a:endParaRPr lang="en-US"/>
          </a:p>
        </p:txBody>
      </p:sp>
    </p:spTree>
    <p:extLst>
      <p:ext uri="{BB962C8B-B14F-4D97-AF65-F5344CB8AC3E}">
        <p14:creationId xmlns:p14="http://schemas.microsoft.com/office/powerpoint/2010/main" val="388165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9325640-E6A2-4856-83B8-216C29AC9B32}" type="datetimeFigureOut">
              <a:rPr lang="en-US"/>
              <a:pPr>
                <a:defRPr/>
              </a:pPr>
              <a:t>2/22/2022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E7DC1AF-9BCB-4D97-B206-17961839B600}" type="slidenum">
              <a:rPr lang="en-US"/>
              <a:pPr>
                <a:defRPr/>
              </a:pPr>
              <a:t>‹#›</a:t>
            </a:fld>
            <a:endParaRPr lang="en-US"/>
          </a:p>
        </p:txBody>
      </p:sp>
    </p:spTree>
    <p:extLst>
      <p:ext uri="{BB962C8B-B14F-4D97-AF65-F5344CB8AC3E}">
        <p14:creationId xmlns:p14="http://schemas.microsoft.com/office/powerpoint/2010/main" val="4070816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993DE83-5AA9-4C80-89D1-63B9A60EC7C6}" type="datetimeFigureOut">
              <a:rPr lang="en-US"/>
              <a:pPr>
                <a:defRPr/>
              </a:pPr>
              <a:t>2/22/2022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E958101-8F09-4746-8126-A525BB0454F0}" type="slidenum">
              <a:rPr lang="en-US"/>
              <a:pPr>
                <a:defRPr/>
              </a:pPr>
              <a:t>‹#›</a:t>
            </a:fld>
            <a:endParaRPr lang="en-US"/>
          </a:p>
        </p:txBody>
      </p:sp>
    </p:spTree>
    <p:extLst>
      <p:ext uri="{BB962C8B-B14F-4D97-AF65-F5344CB8AC3E}">
        <p14:creationId xmlns:p14="http://schemas.microsoft.com/office/powerpoint/2010/main" val="308667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0BF6D8-91AA-48A6-8FA2-BF43BDBB6630}" type="datetimeFigureOut">
              <a:rPr lang="en-US"/>
              <a:pPr>
                <a:defRPr/>
              </a:pPr>
              <a:t>2/22/2022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098183B-C25F-4EA7-A86F-A5DE3D895F8E}" type="slidenum">
              <a:rPr lang="en-US"/>
              <a:pPr>
                <a:defRPr/>
              </a:pPr>
              <a:t>‹#›</a:t>
            </a:fld>
            <a:endParaRPr lang="en-US"/>
          </a:p>
        </p:txBody>
      </p:sp>
    </p:spTree>
    <p:extLst>
      <p:ext uri="{BB962C8B-B14F-4D97-AF65-F5344CB8AC3E}">
        <p14:creationId xmlns:p14="http://schemas.microsoft.com/office/powerpoint/2010/main" val="138256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601F14-588B-4517-A4E1-24710C5DF61E}"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3484F1-216B-4D5A-80C9-472DC9687FB8}" type="slidenum">
              <a:rPr lang="en-US"/>
              <a:pPr>
                <a:defRPr/>
              </a:pPr>
              <a:t>‹#›</a:t>
            </a:fld>
            <a:endParaRPr lang="en-US"/>
          </a:p>
        </p:txBody>
      </p:sp>
    </p:spTree>
    <p:extLst>
      <p:ext uri="{BB962C8B-B14F-4D97-AF65-F5344CB8AC3E}">
        <p14:creationId xmlns:p14="http://schemas.microsoft.com/office/powerpoint/2010/main" val="1967302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2679C5-A951-4392-88F4-949BFE0E15ED}" type="datetimeFigureOut">
              <a:rPr lang="en-US"/>
              <a:pPr>
                <a:defRPr/>
              </a:pPr>
              <a:t>2/22/2022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738A35-F21A-4F33-A054-856067788E78}" type="slidenum">
              <a:rPr lang="en-US"/>
              <a:pPr>
                <a:defRPr/>
              </a:pPr>
              <a:t>‹#›</a:t>
            </a:fld>
            <a:endParaRPr lang="en-US"/>
          </a:p>
        </p:txBody>
      </p:sp>
    </p:spTree>
    <p:extLst>
      <p:ext uri="{BB962C8B-B14F-4D97-AF65-F5344CB8AC3E}">
        <p14:creationId xmlns:p14="http://schemas.microsoft.com/office/powerpoint/2010/main" val="913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A75923DE-9C39-4029-999E-FA6BC1E0B83D}" type="datetimeFigureOut">
              <a:rPr lang="en-US"/>
              <a:pPr>
                <a:defRPr/>
              </a:pPr>
              <a:t>2/22/2022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D2935050-E382-402C-83A5-63D30798C1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Espace réservé du contenu 2"/>
          <p:cNvSpPr>
            <a:spLocks noGrp="1"/>
          </p:cNvSpPr>
          <p:nvPr>
            <p:ph idx="1"/>
          </p:nvPr>
        </p:nvSpPr>
        <p:spPr>
          <a:xfrm>
            <a:off x="323850" y="333375"/>
            <a:ext cx="8516938" cy="6408738"/>
          </a:xfrm>
        </p:spPr>
        <p:txBody>
          <a:bodyPr/>
          <a:lstStyle/>
          <a:p>
            <a:pPr marL="0" indent="0" algn="ctr" rtl="1">
              <a:buFont typeface="Arial" charset="0"/>
              <a:buNone/>
            </a:pPr>
            <a:r>
              <a:rPr lang="ar-IQ" altLang="en-US" sz="2800" b="1" smtClean="0"/>
              <a:t>المحاضرة الثانية</a:t>
            </a:r>
            <a:endParaRPr lang="en-US" altLang="en-US" sz="2800" b="1" smtClean="0"/>
          </a:p>
          <a:p>
            <a:pPr marL="0" indent="0" algn="ctr" rtl="1">
              <a:buFont typeface="Arial" charset="0"/>
              <a:buNone/>
            </a:pPr>
            <a:r>
              <a:rPr lang="ar-IQ" altLang="en-US" sz="2800" b="1" smtClean="0"/>
              <a:t>إنشاء منظمة الامم المتحدة </a:t>
            </a:r>
          </a:p>
          <a:p>
            <a:pPr marL="0" indent="0" algn="ctr" rtl="1">
              <a:buFont typeface="Arial" charset="0"/>
              <a:buNone/>
            </a:pPr>
            <a:endParaRPr lang="en-US" altLang="en-US" sz="2800" smtClean="0"/>
          </a:p>
          <a:p>
            <a:pPr marL="0" indent="0" algn="just" rtl="1">
              <a:buFont typeface="Arial" charset="0"/>
              <a:buNone/>
            </a:pPr>
            <a:r>
              <a:rPr lang="ar-IQ" altLang="en-US" sz="2800" smtClean="0"/>
              <a:t> بإندلاع الحرب العالمية الثانية انهارت عصبة الامم وأنهارت معها أول تجربة للتنظيم الدولي واتجه تفكير المجتمع الدولي وفي مقدمها دول الحلفاء إلى اقامة نظام أفضل وأجدى للتنظيم الدولي كبديل للتنظيم المنهار. </a:t>
            </a:r>
          </a:p>
          <a:p>
            <a:pPr marL="0" indent="0" algn="just" rtl="1">
              <a:buFont typeface="Arial" charset="0"/>
              <a:buNone/>
            </a:pPr>
            <a:endParaRPr lang="en-US" altLang="en-US" sz="2800" smtClean="0"/>
          </a:p>
          <a:p>
            <a:pPr marL="0" indent="0" algn="just" rtl="1">
              <a:buFont typeface="Arial" charset="0"/>
              <a:buNone/>
            </a:pPr>
            <a:r>
              <a:rPr lang="ar-IQ" altLang="en-US" sz="2800" smtClean="0"/>
              <a:t>كما تم انشاء المنظمات الاقليمية فيما بين الدول المتجانسة ثقافياً واقتصادياً وسياسياً وثقافياً ومن أمثلتها جامعة الدول العربية ومنظمة الوحدة الافريقية والسوق الاوربية المشتركة ومنظمة الدول الأمريكية. </a:t>
            </a:r>
            <a:endParaRPr lang="en-US" altLang="en-US" sz="2800" smtClean="0"/>
          </a:p>
          <a:p>
            <a:pPr marL="0" indent="0" algn="just" rtl="1">
              <a:buFont typeface="Arial" charset="0"/>
              <a:buNone/>
            </a:pPr>
            <a:endParaRPr lang="en-US" altLang="en-US" sz="2800" smtClean="0"/>
          </a:p>
          <a:p>
            <a:pPr marL="0" indent="0" algn="ctr" rtl="1">
              <a:buFont typeface="Arial" charset="0"/>
              <a:buNone/>
            </a:pPr>
            <a:endParaRPr lang="en-US" altLang="en-US" sz="2800" b="1" smtClean="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Espace réservé du contenu 2"/>
          <p:cNvSpPr>
            <a:spLocks noGrp="1"/>
          </p:cNvSpPr>
          <p:nvPr>
            <p:ph idx="1"/>
          </p:nvPr>
        </p:nvSpPr>
        <p:spPr>
          <a:xfrm>
            <a:off x="323850" y="333375"/>
            <a:ext cx="8516938" cy="6408738"/>
          </a:xfrm>
        </p:spPr>
        <p:txBody>
          <a:bodyPr/>
          <a:lstStyle/>
          <a:p>
            <a:pPr marL="0" indent="0" algn="r" rtl="1">
              <a:buFont typeface="Arial" charset="0"/>
              <a:buNone/>
            </a:pPr>
            <a:r>
              <a:rPr lang="ar-IQ" altLang="en-US" sz="2800" b="1" smtClean="0">
                <a:solidFill>
                  <a:srgbClr val="FF0000"/>
                </a:solidFill>
              </a:rPr>
              <a:t>خصائص التنظيم الدولي: </a:t>
            </a:r>
          </a:p>
          <a:p>
            <a:pPr marL="0" indent="0" algn="r" rtl="1">
              <a:buFont typeface="Arial" charset="0"/>
              <a:buNone/>
            </a:pPr>
            <a:endParaRPr lang="en-US" altLang="en-US" sz="2800" b="1" smtClean="0">
              <a:solidFill>
                <a:srgbClr val="FF0000"/>
              </a:solidFill>
            </a:endParaRPr>
          </a:p>
          <a:p>
            <a:pPr marL="0" indent="0" algn="just" rtl="1">
              <a:buFont typeface="Arial" charset="0"/>
              <a:buNone/>
            </a:pPr>
            <a:r>
              <a:rPr lang="ar-IQ" altLang="en-US" sz="2800" smtClean="0"/>
              <a:t>1- العضوية في المنظمات الدولية اختيارية. </a:t>
            </a:r>
            <a:endParaRPr lang="en-US" altLang="en-US" sz="2800" smtClean="0"/>
          </a:p>
          <a:p>
            <a:pPr marL="0" indent="0" algn="just" rtl="1">
              <a:buFont typeface="Arial" charset="0"/>
              <a:buNone/>
            </a:pPr>
            <a:r>
              <a:rPr lang="ar-IQ" altLang="en-US" sz="2800" smtClean="0"/>
              <a:t>2- يهدف التنظيم الدولي إلى تحقيق مصالح مشتركة عن طريق التعاون الاختياري</a:t>
            </a:r>
            <a:endParaRPr lang="en-US" altLang="en-US" sz="2800" smtClean="0"/>
          </a:p>
          <a:p>
            <a:pPr marL="0" indent="0" algn="just" rtl="1">
              <a:buFont typeface="Arial" charset="0"/>
              <a:buNone/>
            </a:pPr>
            <a:r>
              <a:rPr lang="ar-IQ" altLang="en-US" sz="2800" smtClean="0"/>
              <a:t>3- الاهتمام بمصالح الجماعة الدولية، فالتنظيم الدولي لا يهتم بمصالح فردية بين دولتين أو اكثر وإنما بالمصالح المشتركة للجماعة الدولية. </a:t>
            </a:r>
            <a:endParaRPr lang="en-US" altLang="en-US" sz="2800" smtClean="0"/>
          </a:p>
          <a:p>
            <a:pPr marL="0" indent="0" algn="just" rtl="1">
              <a:buFont typeface="Arial" charset="0"/>
              <a:buNone/>
            </a:pPr>
            <a:r>
              <a:rPr lang="ar-IQ" altLang="en-US" sz="2800" smtClean="0"/>
              <a:t>4- نبذ الحرب كوسيلة لحل المنازعات الدولية واعتبارها عملاً غير مشروع واللجوء إلى الوسائل السلمية لحل مثل هذه النزاعات. </a:t>
            </a:r>
            <a:endParaRPr lang="en-US" altLang="en-US" sz="2800" smtClean="0"/>
          </a:p>
          <a:p>
            <a:pPr marL="0" indent="0" algn="just" rtl="1">
              <a:buFont typeface="Arial" charset="0"/>
              <a:buNone/>
            </a:pPr>
            <a:r>
              <a:rPr lang="ar-IQ" altLang="en-US" sz="2800" smtClean="0"/>
              <a:t>5- يتطلب التنظيم الدولي وجود أجهزة خاصة مزودة بسلطات محددة لتحقيق المصالح المشتركة التي يهدف إليها التنظيم الدولي وهو ما يعرف بالمنظمات الدولية وفروعها التي تقوم بتحقيق تلك المصالح. </a:t>
            </a:r>
            <a:endParaRPr lang="en-US" altLang="en-US" sz="2800" smtClean="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Espace réservé du contenu 2"/>
          <p:cNvSpPr>
            <a:spLocks noGrp="1"/>
          </p:cNvSpPr>
          <p:nvPr>
            <p:ph idx="1"/>
          </p:nvPr>
        </p:nvSpPr>
        <p:spPr>
          <a:xfrm>
            <a:off x="323850" y="333375"/>
            <a:ext cx="8516938" cy="6408738"/>
          </a:xfrm>
        </p:spPr>
        <p:txBody>
          <a:bodyPr/>
          <a:lstStyle/>
          <a:p>
            <a:pPr marL="0" indent="0" algn="ctr" rtl="1">
              <a:buFont typeface="Arial" charset="0"/>
              <a:buNone/>
            </a:pPr>
            <a:r>
              <a:rPr lang="ar-IQ" altLang="en-US" sz="2800" b="1" smtClean="0">
                <a:solidFill>
                  <a:srgbClr val="FF0000"/>
                </a:solidFill>
              </a:rPr>
              <a:t>المصادر الأساسية</a:t>
            </a:r>
            <a:br>
              <a:rPr lang="ar-IQ" altLang="en-US" sz="2800" b="1" smtClean="0">
                <a:solidFill>
                  <a:srgbClr val="FF0000"/>
                </a:solidFill>
              </a:rPr>
            </a:br>
            <a:r>
              <a:rPr lang="ar-IQ" altLang="en-US" sz="2800" b="1" smtClean="0">
                <a:solidFill>
                  <a:srgbClr val="FF0000"/>
                </a:solidFill>
              </a:rPr>
              <a:t> لقانون المنظمات الدولية</a:t>
            </a:r>
          </a:p>
          <a:p>
            <a:pPr marL="0" indent="0" algn="ctr" rtl="1">
              <a:buFont typeface="Arial" charset="0"/>
              <a:buNone/>
            </a:pPr>
            <a:endParaRPr lang="en-US" altLang="en-US" sz="2800" b="1" smtClean="0">
              <a:solidFill>
                <a:srgbClr val="FF0000"/>
              </a:solidFill>
            </a:endParaRPr>
          </a:p>
          <a:p>
            <a:pPr marL="0" indent="0" algn="r" rtl="1">
              <a:buFont typeface="Arial" charset="0"/>
              <a:buNone/>
            </a:pPr>
            <a:r>
              <a:rPr lang="ar-IQ" altLang="en-US" sz="2800" b="1" smtClean="0"/>
              <a:t>1- المعاهدات والاتفاقيات الدولية. </a:t>
            </a:r>
            <a:endParaRPr lang="en-US" altLang="en-US" sz="2800" smtClean="0"/>
          </a:p>
          <a:p>
            <a:pPr marL="0" indent="0" algn="r" rtl="1">
              <a:buFont typeface="Arial" charset="0"/>
              <a:buNone/>
            </a:pPr>
            <a:r>
              <a:rPr lang="ar-IQ" altLang="en-US" sz="2800" b="1" smtClean="0"/>
              <a:t>2- اللوائح الداخلية التي تضعها المنظمات الدولية. </a:t>
            </a:r>
            <a:endParaRPr lang="en-US" altLang="en-US" sz="2800" smtClean="0"/>
          </a:p>
          <a:p>
            <a:pPr marL="0" indent="0" algn="r" rtl="1">
              <a:buFont typeface="Arial" charset="0"/>
              <a:buNone/>
            </a:pPr>
            <a:r>
              <a:rPr lang="ar-IQ" altLang="en-US" sz="2800" b="1" smtClean="0"/>
              <a:t>3- قواعد القانون الدولي العامة التي تقبل التطبيق على المنظمات الدولية في ضوء الاوضاع الخاصة بها. </a:t>
            </a:r>
            <a:endParaRPr lang="en-US" altLang="en-US" sz="2800" smtClean="0"/>
          </a:p>
          <a:p>
            <a:pPr marL="0" indent="0" algn="r" rtl="1">
              <a:buFont typeface="Arial" charset="0"/>
              <a:buNone/>
            </a:pPr>
            <a:r>
              <a:rPr lang="en-US" altLang="en-US" sz="2800" b="1" smtClean="0"/>
              <a:t> </a:t>
            </a:r>
            <a:endParaRPr lang="en-US" altLang="en-US" sz="2800" smtClean="0"/>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15_Office Theme">
  <a:themeElements>
    <a:clrScheme name="Custom0">
      <a:dk1>
        <a:sysClr val="windowText" lastClr="000000"/>
      </a:dk1>
      <a:lt1>
        <a:sysClr val="window" lastClr="FFFFFF"/>
      </a:lt1>
      <a:dk2>
        <a:srgbClr val="6D787D"/>
      </a:dk2>
      <a:lt2>
        <a:srgbClr val="EEECE1"/>
      </a:lt2>
      <a:accent1>
        <a:srgbClr val="666666"/>
      </a:accent1>
      <a:accent2>
        <a:srgbClr val="9B9B9B"/>
      </a:accent2>
      <a:accent3>
        <a:srgbClr val="C0C0C0"/>
      </a:accent3>
      <a:accent4>
        <a:srgbClr val="FF0505"/>
      </a:accent4>
      <a:accent5>
        <a:srgbClr val="FFFFFF"/>
      </a:accent5>
      <a:accent6>
        <a:srgbClr val="BDC7CB"/>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7410</TotalTime>
  <Words>164</Words>
  <Application>Microsoft Office PowerPoint</Application>
  <PresentationFormat>عرض على الشاشة (3:4)‏</PresentationFormat>
  <Paragraphs>19</Paragraphs>
  <Slides>3</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3</vt:i4>
      </vt:variant>
    </vt:vector>
  </HeadingPairs>
  <TitlesOfParts>
    <vt:vector size="6" baseType="lpstr">
      <vt:lpstr>Arial</vt:lpstr>
      <vt:lpstr>Calibri</vt:lpstr>
      <vt:lpstr>15_Office Theme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safaa</cp:lastModifiedBy>
  <cp:revision>646</cp:revision>
  <dcterms:created xsi:type="dcterms:W3CDTF">2012-04-26T17:06:14Z</dcterms:created>
  <dcterms:modified xsi:type="dcterms:W3CDTF">2022-02-22T08:54:00Z</dcterms:modified>
</cp:coreProperties>
</file>