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9FA496-017E-4358-9DCF-3169D5C1C728}"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pPr rtl="1"/>
          <a:endParaRPr lang="ar-IQ"/>
        </a:p>
      </dgm:t>
    </dgm:pt>
    <dgm:pt modelId="{124B23CD-C45E-4B17-A04A-3B85B34FB521}">
      <dgm:prSet phldrT="[Text]"/>
      <dgm:spPr/>
      <dgm:t>
        <a:bodyPr/>
        <a:lstStyle/>
        <a:p>
          <a:pPr rtl="1"/>
          <a:r>
            <a:rPr lang="ar-IQ" dirty="0" smtClean="0"/>
            <a:t>مشكلة الطبيعة القانونية للعقود الحكومية </a:t>
          </a:r>
          <a:endParaRPr lang="ar-IQ" dirty="0"/>
        </a:p>
      </dgm:t>
    </dgm:pt>
    <dgm:pt modelId="{9FD72965-8277-451C-9CC9-BD229254CF6C}" type="parTrans" cxnId="{74C025C9-6B78-402B-807A-19E031C77A35}">
      <dgm:prSet/>
      <dgm:spPr/>
      <dgm:t>
        <a:bodyPr/>
        <a:lstStyle/>
        <a:p>
          <a:pPr rtl="1"/>
          <a:endParaRPr lang="ar-IQ"/>
        </a:p>
      </dgm:t>
    </dgm:pt>
    <dgm:pt modelId="{5B11445F-FBD5-483A-BD81-6123B34B4A43}" type="sibTrans" cxnId="{74C025C9-6B78-402B-807A-19E031C77A35}">
      <dgm:prSet/>
      <dgm:spPr/>
      <dgm:t>
        <a:bodyPr/>
        <a:lstStyle/>
        <a:p>
          <a:pPr rtl="1"/>
          <a:endParaRPr lang="ar-IQ"/>
        </a:p>
      </dgm:t>
    </dgm:pt>
    <dgm:pt modelId="{5733ECBD-7444-4C07-900A-0B739C5B2171}">
      <dgm:prSet phldrT="[Text]"/>
      <dgm:spPr/>
      <dgm:t>
        <a:bodyPr/>
        <a:lstStyle/>
        <a:p>
          <a:pPr rtl="1"/>
          <a:r>
            <a:rPr lang="ar-IQ" dirty="0" smtClean="0"/>
            <a:t>استجلاء الطبيعة القانونية للعقود الحكومية من خلال عناصر هذه العقود </a:t>
          </a:r>
          <a:endParaRPr lang="ar-IQ" dirty="0"/>
        </a:p>
      </dgm:t>
    </dgm:pt>
    <dgm:pt modelId="{48613E46-FBC9-4EEA-A320-2CA7CCEB064D}" type="parTrans" cxnId="{F48E3151-A954-4250-A533-B4956CDE6142}">
      <dgm:prSet/>
      <dgm:spPr/>
      <dgm:t>
        <a:bodyPr/>
        <a:lstStyle/>
        <a:p>
          <a:pPr rtl="1"/>
          <a:endParaRPr lang="ar-IQ"/>
        </a:p>
      </dgm:t>
    </dgm:pt>
    <dgm:pt modelId="{0CAF3655-426A-4EEF-A4B5-759759A947A3}" type="sibTrans" cxnId="{F48E3151-A954-4250-A533-B4956CDE6142}">
      <dgm:prSet/>
      <dgm:spPr/>
      <dgm:t>
        <a:bodyPr/>
        <a:lstStyle/>
        <a:p>
          <a:pPr rtl="1"/>
          <a:endParaRPr lang="ar-IQ"/>
        </a:p>
      </dgm:t>
    </dgm:pt>
    <dgm:pt modelId="{2BD10677-9299-40FC-8482-DC973C0AC2EC}" type="pres">
      <dgm:prSet presAssocID="{109FA496-017E-4358-9DCF-3169D5C1C728}" presName="Name0" presStyleCnt="0">
        <dgm:presLayoutVars>
          <dgm:chMax val="2"/>
          <dgm:chPref val="2"/>
          <dgm:animLvl val="lvl"/>
        </dgm:presLayoutVars>
      </dgm:prSet>
      <dgm:spPr/>
    </dgm:pt>
    <dgm:pt modelId="{1F27E563-51CC-4E0F-A1DC-7DAA2837596D}" type="pres">
      <dgm:prSet presAssocID="{109FA496-017E-4358-9DCF-3169D5C1C728}" presName="LeftText" presStyleLbl="revTx" presStyleIdx="0" presStyleCnt="0">
        <dgm:presLayoutVars>
          <dgm:bulletEnabled val="1"/>
        </dgm:presLayoutVars>
      </dgm:prSet>
      <dgm:spPr/>
    </dgm:pt>
    <dgm:pt modelId="{8E9DEEE1-4228-4048-A369-FADDB020FA53}" type="pres">
      <dgm:prSet presAssocID="{109FA496-017E-4358-9DCF-3169D5C1C728}" presName="LeftNode" presStyleLbl="bgImgPlace1" presStyleIdx="0" presStyleCnt="2">
        <dgm:presLayoutVars>
          <dgm:chMax val="2"/>
          <dgm:chPref val="2"/>
        </dgm:presLayoutVars>
      </dgm:prSet>
      <dgm:spPr/>
    </dgm:pt>
    <dgm:pt modelId="{D241844E-A85A-4426-B76C-399A6608EA66}" type="pres">
      <dgm:prSet presAssocID="{109FA496-017E-4358-9DCF-3169D5C1C728}" presName="RightText" presStyleLbl="revTx" presStyleIdx="0" presStyleCnt="0">
        <dgm:presLayoutVars>
          <dgm:bulletEnabled val="1"/>
        </dgm:presLayoutVars>
      </dgm:prSet>
      <dgm:spPr/>
      <dgm:t>
        <a:bodyPr/>
        <a:lstStyle/>
        <a:p>
          <a:pPr rtl="1"/>
          <a:endParaRPr lang="ar-IQ"/>
        </a:p>
      </dgm:t>
    </dgm:pt>
    <dgm:pt modelId="{B66A5DD2-E23E-458B-BF37-1BE0C5F0BA10}" type="pres">
      <dgm:prSet presAssocID="{109FA496-017E-4358-9DCF-3169D5C1C728}" presName="RightNode" presStyleLbl="bgImgPlace1" presStyleIdx="1" presStyleCnt="2">
        <dgm:presLayoutVars>
          <dgm:chMax val="0"/>
          <dgm:chPref val="0"/>
        </dgm:presLayoutVars>
      </dgm:prSet>
      <dgm:spPr/>
      <dgm:t>
        <a:bodyPr/>
        <a:lstStyle/>
        <a:p>
          <a:pPr rtl="1"/>
          <a:endParaRPr lang="ar-IQ"/>
        </a:p>
      </dgm:t>
    </dgm:pt>
    <dgm:pt modelId="{B4839022-2D63-4463-9485-A952247FB839}" type="pres">
      <dgm:prSet presAssocID="{109FA496-017E-4358-9DCF-3169D5C1C728}" presName="TopArrow" presStyleLbl="node1" presStyleIdx="0" presStyleCnt="2"/>
      <dgm:spPr/>
    </dgm:pt>
    <dgm:pt modelId="{A5CEDB10-C225-4278-95AA-F594FE2FD9CC}" type="pres">
      <dgm:prSet presAssocID="{109FA496-017E-4358-9DCF-3169D5C1C728}" presName="BottomArrow" presStyleLbl="node1" presStyleIdx="1" presStyleCnt="2"/>
      <dgm:spPr/>
    </dgm:pt>
  </dgm:ptLst>
  <dgm:cxnLst>
    <dgm:cxn modelId="{F48E3151-A954-4250-A533-B4956CDE6142}" srcId="{109FA496-017E-4358-9DCF-3169D5C1C728}" destId="{5733ECBD-7444-4C07-900A-0B739C5B2171}" srcOrd="1" destOrd="0" parTransId="{48613E46-FBC9-4EEA-A320-2CA7CCEB064D}" sibTransId="{0CAF3655-426A-4EEF-A4B5-759759A947A3}"/>
    <dgm:cxn modelId="{74C025C9-6B78-402B-807A-19E031C77A35}" srcId="{109FA496-017E-4358-9DCF-3169D5C1C728}" destId="{124B23CD-C45E-4B17-A04A-3B85B34FB521}" srcOrd="0" destOrd="0" parTransId="{9FD72965-8277-451C-9CC9-BD229254CF6C}" sibTransId="{5B11445F-FBD5-483A-BD81-6123B34B4A43}"/>
    <dgm:cxn modelId="{3494C8B4-0E76-4245-9130-881F755996C2}" type="presOf" srcId="{5733ECBD-7444-4C07-900A-0B739C5B2171}" destId="{D241844E-A85A-4426-B76C-399A6608EA66}" srcOrd="0" destOrd="0" presId="urn:microsoft.com/office/officeart/2009/layout/ReverseList"/>
    <dgm:cxn modelId="{946792E1-4CE4-4784-B791-B0FC24278321}" type="presOf" srcId="{124B23CD-C45E-4B17-A04A-3B85B34FB521}" destId="{1F27E563-51CC-4E0F-A1DC-7DAA2837596D}" srcOrd="0" destOrd="0" presId="urn:microsoft.com/office/officeart/2009/layout/ReverseList"/>
    <dgm:cxn modelId="{D8E95819-1DC1-4A68-97D1-25D5F2A05882}" type="presOf" srcId="{124B23CD-C45E-4B17-A04A-3B85B34FB521}" destId="{8E9DEEE1-4228-4048-A369-FADDB020FA53}" srcOrd="1" destOrd="0" presId="urn:microsoft.com/office/officeart/2009/layout/ReverseList"/>
    <dgm:cxn modelId="{DB1D7679-F7D6-42BB-B2F1-3E358A42DB60}" type="presOf" srcId="{109FA496-017E-4358-9DCF-3169D5C1C728}" destId="{2BD10677-9299-40FC-8482-DC973C0AC2EC}" srcOrd="0" destOrd="0" presId="urn:microsoft.com/office/officeart/2009/layout/ReverseList"/>
    <dgm:cxn modelId="{4A332992-BCB7-4176-94B2-26B197D5C48A}" type="presOf" srcId="{5733ECBD-7444-4C07-900A-0B739C5B2171}" destId="{B66A5DD2-E23E-458B-BF37-1BE0C5F0BA10}" srcOrd="1" destOrd="0" presId="urn:microsoft.com/office/officeart/2009/layout/ReverseList"/>
    <dgm:cxn modelId="{2048036D-DC6D-41FD-AFE3-4A836CFA35F1}" type="presParOf" srcId="{2BD10677-9299-40FC-8482-DC973C0AC2EC}" destId="{1F27E563-51CC-4E0F-A1DC-7DAA2837596D}" srcOrd="0" destOrd="0" presId="urn:microsoft.com/office/officeart/2009/layout/ReverseList"/>
    <dgm:cxn modelId="{C3657D5B-5525-4195-9186-A468AC204163}" type="presParOf" srcId="{2BD10677-9299-40FC-8482-DC973C0AC2EC}" destId="{8E9DEEE1-4228-4048-A369-FADDB020FA53}" srcOrd="1" destOrd="0" presId="urn:microsoft.com/office/officeart/2009/layout/ReverseList"/>
    <dgm:cxn modelId="{0A99C7EF-0A1F-4209-A889-C1D524EDFDAE}" type="presParOf" srcId="{2BD10677-9299-40FC-8482-DC973C0AC2EC}" destId="{D241844E-A85A-4426-B76C-399A6608EA66}" srcOrd="2" destOrd="0" presId="urn:microsoft.com/office/officeart/2009/layout/ReverseList"/>
    <dgm:cxn modelId="{3E763F2B-B8A3-4344-9875-ECD5C80585CF}" type="presParOf" srcId="{2BD10677-9299-40FC-8482-DC973C0AC2EC}" destId="{B66A5DD2-E23E-458B-BF37-1BE0C5F0BA10}" srcOrd="3" destOrd="0" presId="urn:microsoft.com/office/officeart/2009/layout/ReverseList"/>
    <dgm:cxn modelId="{11EAC843-2C5A-4FA3-8DF3-98359BC9D412}" type="presParOf" srcId="{2BD10677-9299-40FC-8482-DC973C0AC2EC}" destId="{B4839022-2D63-4463-9485-A952247FB839}" srcOrd="4" destOrd="0" presId="urn:microsoft.com/office/officeart/2009/layout/ReverseList"/>
    <dgm:cxn modelId="{CA151EE2-873B-41C5-9A8B-5D9EFE521E59}" type="presParOf" srcId="{2BD10677-9299-40FC-8482-DC973C0AC2EC}" destId="{A5CEDB10-C225-4278-95AA-F594FE2FD9CC}"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F7B798-1F6D-4EDF-ADC4-2E54351E5641}" type="doc">
      <dgm:prSet loTypeId="urn:microsoft.com/office/officeart/2008/layout/BendingPictureCaption" loCatId="picture" qsTypeId="urn:microsoft.com/office/officeart/2005/8/quickstyle/simple1" qsCatId="simple" csTypeId="urn:microsoft.com/office/officeart/2005/8/colors/accent1_2" csCatId="accent1" phldr="1"/>
      <dgm:spPr/>
      <dgm:t>
        <a:bodyPr/>
        <a:lstStyle/>
        <a:p>
          <a:pPr rtl="1"/>
          <a:endParaRPr lang="ar-IQ"/>
        </a:p>
      </dgm:t>
    </dgm:pt>
    <dgm:pt modelId="{1578108F-474E-47C6-990A-CFBCA11E9192}">
      <dgm:prSet phldrT="[Text]"/>
      <dgm:spPr/>
      <dgm:t>
        <a:bodyPr/>
        <a:lstStyle/>
        <a:p>
          <a:pPr rtl="1"/>
          <a:r>
            <a:rPr lang="ar-IQ" dirty="0" smtClean="0"/>
            <a:t>العقود الادارية بطبيعتها </a:t>
          </a:r>
          <a:endParaRPr lang="ar-IQ" dirty="0"/>
        </a:p>
      </dgm:t>
    </dgm:pt>
    <dgm:pt modelId="{B0948CED-A33A-4713-B29A-323AA1DDD425}" type="parTrans" cxnId="{04B5BE54-D47B-4D1A-9AA9-CCE6800A9ECD}">
      <dgm:prSet/>
      <dgm:spPr/>
      <dgm:t>
        <a:bodyPr/>
        <a:lstStyle/>
        <a:p>
          <a:pPr rtl="1"/>
          <a:endParaRPr lang="ar-IQ"/>
        </a:p>
      </dgm:t>
    </dgm:pt>
    <dgm:pt modelId="{F7D4440C-B2DA-489E-BB44-4AAB4EAC1102}" type="sibTrans" cxnId="{04B5BE54-D47B-4D1A-9AA9-CCE6800A9ECD}">
      <dgm:prSet/>
      <dgm:spPr/>
      <dgm:t>
        <a:bodyPr/>
        <a:lstStyle/>
        <a:p>
          <a:pPr rtl="1"/>
          <a:endParaRPr lang="ar-IQ"/>
        </a:p>
      </dgm:t>
    </dgm:pt>
    <dgm:pt modelId="{58E6A033-7E89-46E0-86A9-36667FD58A27}">
      <dgm:prSet phldrT="[Text]"/>
      <dgm:spPr/>
      <dgm:t>
        <a:bodyPr/>
        <a:lstStyle/>
        <a:p>
          <a:pPr rtl="1"/>
          <a:r>
            <a:rPr lang="ar-IQ" dirty="0" smtClean="0"/>
            <a:t>العقود الادارية بنص القانون </a:t>
          </a:r>
          <a:endParaRPr lang="ar-IQ" dirty="0"/>
        </a:p>
      </dgm:t>
    </dgm:pt>
    <dgm:pt modelId="{826E1C4F-5558-4F9F-8CBE-C86C823C35A6}" type="parTrans" cxnId="{56061EDF-3591-4A6F-8603-20CA3EAD0364}">
      <dgm:prSet/>
      <dgm:spPr/>
      <dgm:t>
        <a:bodyPr/>
        <a:lstStyle/>
        <a:p>
          <a:pPr rtl="1"/>
          <a:endParaRPr lang="ar-IQ"/>
        </a:p>
      </dgm:t>
    </dgm:pt>
    <dgm:pt modelId="{6CDA3312-8A2F-4191-AF1C-B31EB56B9E09}" type="sibTrans" cxnId="{56061EDF-3591-4A6F-8603-20CA3EAD0364}">
      <dgm:prSet/>
      <dgm:spPr/>
      <dgm:t>
        <a:bodyPr/>
        <a:lstStyle/>
        <a:p>
          <a:pPr rtl="1"/>
          <a:endParaRPr lang="ar-IQ"/>
        </a:p>
      </dgm:t>
    </dgm:pt>
    <dgm:pt modelId="{BAE7425E-5154-4975-A36F-DF2B5084D177}" type="pres">
      <dgm:prSet presAssocID="{5FF7B798-1F6D-4EDF-ADC4-2E54351E5641}" presName="diagram" presStyleCnt="0">
        <dgm:presLayoutVars>
          <dgm:dir/>
        </dgm:presLayoutVars>
      </dgm:prSet>
      <dgm:spPr/>
    </dgm:pt>
    <dgm:pt modelId="{46099BEE-6242-4576-8262-BACAA1B6142C}" type="pres">
      <dgm:prSet presAssocID="{1578108F-474E-47C6-990A-CFBCA11E9192}" presName="composite" presStyleCnt="0"/>
      <dgm:spPr/>
    </dgm:pt>
    <dgm:pt modelId="{4E0806EB-561F-45CB-B184-720AA98F0C99}" type="pres">
      <dgm:prSet presAssocID="{1578108F-474E-47C6-990A-CFBCA11E9192}" presName="Image" presStyleLbl="bgShp" presStyleIdx="0" presStyleCnt="2"/>
      <dgm:spPr/>
    </dgm:pt>
    <dgm:pt modelId="{7D2FC50E-E9D0-48EC-B61D-1312F80A7C11}" type="pres">
      <dgm:prSet presAssocID="{1578108F-474E-47C6-990A-CFBCA11E9192}" presName="Parent" presStyleLbl="node0" presStyleIdx="0" presStyleCnt="2">
        <dgm:presLayoutVars>
          <dgm:bulletEnabled val="1"/>
        </dgm:presLayoutVars>
      </dgm:prSet>
      <dgm:spPr/>
    </dgm:pt>
    <dgm:pt modelId="{B53EAF00-4235-4131-846F-85E5B51991E5}" type="pres">
      <dgm:prSet presAssocID="{F7D4440C-B2DA-489E-BB44-4AAB4EAC1102}" presName="sibTrans" presStyleCnt="0"/>
      <dgm:spPr/>
    </dgm:pt>
    <dgm:pt modelId="{202559C0-1C2D-47EB-A015-1CB2B709886A}" type="pres">
      <dgm:prSet presAssocID="{58E6A033-7E89-46E0-86A9-36667FD58A27}" presName="composite" presStyleCnt="0"/>
      <dgm:spPr/>
    </dgm:pt>
    <dgm:pt modelId="{83913EDF-756E-4E51-9513-119B018A795B}" type="pres">
      <dgm:prSet presAssocID="{58E6A033-7E89-46E0-86A9-36667FD58A27}" presName="Image" presStyleLbl="bgShp" presStyleIdx="1" presStyleCnt="2"/>
      <dgm:spPr/>
    </dgm:pt>
    <dgm:pt modelId="{A7621D64-4D24-4291-B72C-0AA0E14A22FB}" type="pres">
      <dgm:prSet presAssocID="{58E6A033-7E89-46E0-86A9-36667FD58A27}" presName="Parent" presStyleLbl="node0" presStyleIdx="1" presStyleCnt="2">
        <dgm:presLayoutVars>
          <dgm:bulletEnabled val="1"/>
        </dgm:presLayoutVars>
      </dgm:prSet>
      <dgm:spPr/>
    </dgm:pt>
  </dgm:ptLst>
  <dgm:cxnLst>
    <dgm:cxn modelId="{56061EDF-3591-4A6F-8603-20CA3EAD0364}" srcId="{5FF7B798-1F6D-4EDF-ADC4-2E54351E5641}" destId="{58E6A033-7E89-46E0-86A9-36667FD58A27}" srcOrd="1" destOrd="0" parTransId="{826E1C4F-5558-4F9F-8CBE-C86C823C35A6}" sibTransId="{6CDA3312-8A2F-4191-AF1C-B31EB56B9E09}"/>
    <dgm:cxn modelId="{94DAB535-CA85-44C2-9256-D34C1B44D50F}" type="presOf" srcId="{5FF7B798-1F6D-4EDF-ADC4-2E54351E5641}" destId="{BAE7425E-5154-4975-A36F-DF2B5084D177}" srcOrd="0" destOrd="0" presId="urn:microsoft.com/office/officeart/2008/layout/BendingPictureCaption"/>
    <dgm:cxn modelId="{4A926463-DBA4-4CDE-B5B0-DE46B5B7FF8C}" type="presOf" srcId="{1578108F-474E-47C6-990A-CFBCA11E9192}" destId="{7D2FC50E-E9D0-48EC-B61D-1312F80A7C11}" srcOrd="0" destOrd="0" presId="urn:microsoft.com/office/officeart/2008/layout/BendingPictureCaption"/>
    <dgm:cxn modelId="{04B5BE54-D47B-4D1A-9AA9-CCE6800A9ECD}" srcId="{5FF7B798-1F6D-4EDF-ADC4-2E54351E5641}" destId="{1578108F-474E-47C6-990A-CFBCA11E9192}" srcOrd="0" destOrd="0" parTransId="{B0948CED-A33A-4713-B29A-323AA1DDD425}" sibTransId="{F7D4440C-B2DA-489E-BB44-4AAB4EAC1102}"/>
    <dgm:cxn modelId="{CE4C5C63-7DF3-4801-ABE8-269C2CCBD101}" type="presOf" srcId="{58E6A033-7E89-46E0-86A9-36667FD58A27}" destId="{A7621D64-4D24-4291-B72C-0AA0E14A22FB}" srcOrd="0" destOrd="0" presId="urn:microsoft.com/office/officeart/2008/layout/BendingPictureCaption"/>
    <dgm:cxn modelId="{C3442ACA-5678-4B0F-83FA-F12860DC556A}" type="presParOf" srcId="{BAE7425E-5154-4975-A36F-DF2B5084D177}" destId="{46099BEE-6242-4576-8262-BACAA1B6142C}" srcOrd="0" destOrd="0" presId="urn:microsoft.com/office/officeart/2008/layout/BendingPictureCaption"/>
    <dgm:cxn modelId="{FA9A2B1E-5329-41EE-9D17-3E16153D20C8}" type="presParOf" srcId="{46099BEE-6242-4576-8262-BACAA1B6142C}" destId="{4E0806EB-561F-45CB-B184-720AA98F0C99}" srcOrd="0" destOrd="0" presId="urn:microsoft.com/office/officeart/2008/layout/BendingPictureCaption"/>
    <dgm:cxn modelId="{740D4FE8-6213-4239-8156-CE2FF6DA2120}" type="presParOf" srcId="{46099BEE-6242-4576-8262-BACAA1B6142C}" destId="{7D2FC50E-E9D0-48EC-B61D-1312F80A7C11}" srcOrd="1" destOrd="0" presId="urn:microsoft.com/office/officeart/2008/layout/BendingPictureCaption"/>
    <dgm:cxn modelId="{86277D27-0516-4744-B518-7A8CEB2148D8}" type="presParOf" srcId="{BAE7425E-5154-4975-A36F-DF2B5084D177}" destId="{B53EAF00-4235-4131-846F-85E5B51991E5}" srcOrd="1" destOrd="0" presId="urn:microsoft.com/office/officeart/2008/layout/BendingPictureCaption"/>
    <dgm:cxn modelId="{C8A67CCE-5A4F-45DE-9B86-9566723FED65}" type="presParOf" srcId="{BAE7425E-5154-4975-A36F-DF2B5084D177}" destId="{202559C0-1C2D-47EB-A015-1CB2B709886A}" srcOrd="2" destOrd="0" presId="urn:microsoft.com/office/officeart/2008/layout/BendingPictureCaption"/>
    <dgm:cxn modelId="{C1CC5E1A-8FF1-40A9-93A1-AB812ACBD60A}" type="presParOf" srcId="{202559C0-1C2D-47EB-A015-1CB2B709886A}" destId="{83913EDF-756E-4E51-9513-119B018A795B}" srcOrd="0" destOrd="0" presId="urn:microsoft.com/office/officeart/2008/layout/BendingPictureCaption"/>
    <dgm:cxn modelId="{73BD0EB1-9EE1-409B-9CD6-07138057A9BA}" type="presParOf" srcId="{202559C0-1C2D-47EB-A015-1CB2B709886A}" destId="{A7621D64-4D24-4291-B72C-0AA0E14A22FB}" srcOrd="1" destOrd="0" presId="urn:microsoft.com/office/officeart/2008/layout/BendingPictureCapti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DEEE1-4228-4048-A369-FADDB020FA53}">
      <dsp:nvSpPr>
        <dsp:cNvPr id="0" name=""/>
        <dsp:cNvSpPr/>
      </dsp:nvSpPr>
      <dsp:spPr>
        <a:xfrm rot="16200000">
          <a:off x="1730477" y="1374127"/>
          <a:ext cx="2909741" cy="1778160"/>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165100" rIns="148590" bIns="165100" numCol="1" spcCol="1270" anchor="t" anchorCtr="0">
          <a:noAutofit/>
        </a:bodyPr>
        <a:lstStyle/>
        <a:p>
          <a:pPr lvl="0" algn="ctr" defTabSz="1155700" rtl="1">
            <a:lnSpc>
              <a:spcPct val="90000"/>
            </a:lnSpc>
            <a:spcBef>
              <a:spcPct val="0"/>
            </a:spcBef>
            <a:spcAft>
              <a:spcPct val="35000"/>
            </a:spcAft>
          </a:pPr>
          <a:r>
            <a:rPr lang="ar-IQ" sz="2600" kern="1200" dirty="0" smtClean="0"/>
            <a:t>مشكلة الطبيعة القانونية للعقود الحكومية </a:t>
          </a:r>
          <a:endParaRPr lang="ar-IQ" sz="2600" kern="1200" dirty="0"/>
        </a:p>
      </dsp:txBody>
      <dsp:txXfrm rot="5400000">
        <a:off x="2383085" y="895155"/>
        <a:ext cx="1691342" cy="2736105"/>
      </dsp:txXfrm>
    </dsp:sp>
    <dsp:sp modelId="{B66A5DD2-E23E-458B-BF37-1BE0C5F0BA10}">
      <dsp:nvSpPr>
        <dsp:cNvPr id="0" name=""/>
        <dsp:cNvSpPr/>
      </dsp:nvSpPr>
      <dsp:spPr>
        <a:xfrm rot="5400000">
          <a:off x="3589380" y="1374127"/>
          <a:ext cx="2909741" cy="1778160"/>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165100" rIns="99060" bIns="165100" numCol="1" spcCol="1270" anchor="t" anchorCtr="0">
          <a:noAutofit/>
        </a:bodyPr>
        <a:lstStyle/>
        <a:p>
          <a:pPr lvl="0" algn="ctr" defTabSz="1155700" rtl="1">
            <a:lnSpc>
              <a:spcPct val="90000"/>
            </a:lnSpc>
            <a:spcBef>
              <a:spcPct val="0"/>
            </a:spcBef>
            <a:spcAft>
              <a:spcPct val="35000"/>
            </a:spcAft>
          </a:pPr>
          <a:r>
            <a:rPr lang="ar-IQ" sz="2600" kern="1200" dirty="0" smtClean="0"/>
            <a:t>استجلاء الطبيعة القانونية للعقود الحكومية من خلال عناصر هذه العقود </a:t>
          </a:r>
          <a:endParaRPr lang="ar-IQ" sz="2600" kern="1200" dirty="0"/>
        </a:p>
      </dsp:txBody>
      <dsp:txXfrm rot="-5400000">
        <a:off x="4155170" y="895155"/>
        <a:ext cx="1691342" cy="2736105"/>
      </dsp:txXfrm>
    </dsp:sp>
    <dsp:sp modelId="{B4839022-2D63-4463-9485-A952247FB839}">
      <dsp:nvSpPr>
        <dsp:cNvPr id="0" name=""/>
        <dsp:cNvSpPr/>
      </dsp:nvSpPr>
      <dsp:spPr>
        <a:xfrm>
          <a:off x="3185166" y="0"/>
          <a:ext cx="1858903" cy="1858813"/>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CEDB10-C225-4278-95AA-F594FE2FD9CC}">
      <dsp:nvSpPr>
        <dsp:cNvPr id="0" name=""/>
        <dsp:cNvSpPr/>
      </dsp:nvSpPr>
      <dsp:spPr>
        <a:xfrm rot="10800000">
          <a:off x="3185166" y="2667149"/>
          <a:ext cx="1858903" cy="1858813"/>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0806EB-561F-45CB-B184-720AA98F0C99}">
      <dsp:nvSpPr>
        <dsp:cNvPr id="0" name=""/>
        <dsp:cNvSpPr/>
      </dsp:nvSpPr>
      <dsp:spPr>
        <a:xfrm>
          <a:off x="3387" y="795579"/>
          <a:ext cx="3613917" cy="2670671"/>
        </a:xfrm>
        <a:prstGeom prst="rect">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2FC50E-E9D0-48EC-B61D-1312F80A7C11}">
      <dsp:nvSpPr>
        <dsp:cNvPr id="0" name=""/>
        <dsp:cNvSpPr/>
      </dsp:nvSpPr>
      <dsp:spPr>
        <a:xfrm>
          <a:off x="733860" y="2982008"/>
          <a:ext cx="3114120" cy="7483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rtl="1">
            <a:lnSpc>
              <a:spcPct val="90000"/>
            </a:lnSpc>
            <a:spcBef>
              <a:spcPct val="0"/>
            </a:spcBef>
            <a:spcAft>
              <a:spcPct val="5000"/>
            </a:spcAft>
          </a:pPr>
          <a:r>
            <a:rPr lang="ar-IQ" sz="2700" kern="1200" dirty="0" smtClean="0"/>
            <a:t>العقود الادارية بطبيعتها </a:t>
          </a:r>
          <a:endParaRPr lang="ar-IQ" sz="2700" kern="1200" dirty="0"/>
        </a:p>
      </dsp:txBody>
      <dsp:txXfrm>
        <a:off x="733860" y="2982008"/>
        <a:ext cx="3114120" cy="748375"/>
      </dsp:txXfrm>
    </dsp:sp>
    <dsp:sp modelId="{83913EDF-756E-4E51-9513-119B018A795B}">
      <dsp:nvSpPr>
        <dsp:cNvPr id="0" name=""/>
        <dsp:cNvSpPr/>
      </dsp:nvSpPr>
      <dsp:spPr>
        <a:xfrm>
          <a:off x="4381619" y="795579"/>
          <a:ext cx="3613917" cy="2670671"/>
        </a:xfrm>
        <a:prstGeom prst="rect">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621D64-4D24-4291-B72C-0AA0E14A22FB}">
      <dsp:nvSpPr>
        <dsp:cNvPr id="0" name=""/>
        <dsp:cNvSpPr/>
      </dsp:nvSpPr>
      <dsp:spPr>
        <a:xfrm>
          <a:off x="5112091" y="2982008"/>
          <a:ext cx="3114120" cy="7483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rtl="1">
            <a:lnSpc>
              <a:spcPct val="90000"/>
            </a:lnSpc>
            <a:spcBef>
              <a:spcPct val="0"/>
            </a:spcBef>
            <a:spcAft>
              <a:spcPct val="5000"/>
            </a:spcAft>
          </a:pPr>
          <a:r>
            <a:rPr lang="ar-IQ" sz="2700" kern="1200" dirty="0" smtClean="0"/>
            <a:t>العقود الادارية بنص القانون </a:t>
          </a:r>
          <a:endParaRPr lang="ar-IQ" sz="2700" kern="1200" dirty="0"/>
        </a:p>
      </dsp:txBody>
      <dsp:txXfrm>
        <a:off x="5112091" y="2982008"/>
        <a:ext cx="3114120" cy="748375"/>
      </dsp:txXfrm>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2.xml><?xml version="1.0" encoding="utf-8"?>
<dgm:layoutDef xmlns:dgm="http://schemas.openxmlformats.org/drawingml/2006/diagram" xmlns:a="http://schemas.openxmlformats.org/drawingml/2006/main" uniqueId="urn:microsoft.com/office/officeart/2008/layout/BendingPictureCaption">
  <dgm:title val=""/>
  <dgm:desc val=""/>
  <dgm:catLst>
    <dgm:cat type="picture" pri="6000"/>
    <dgm:cat type="pictureconvert" pri="6000"/>
  </dgm:catLst>
  <dgm:sampData>
    <dgm:dataModel>
      <dgm:ptLst>
        <dgm:pt modelId="0" type="doc"/>
        <dgm:pt modelId="1">
          <dgm:prSet phldr="1"/>
        </dgm:pt>
        <dgm:pt modelId="2">
          <dgm:prSet phldr="1"/>
        </dgm:pt>
      </dgm:ptLst>
      <dgm:cxnLst>
        <dgm:cxn modelId="7" srcId="0" destId="1" srcOrd="0" destOrd="0"/>
        <dgm:cxn modelId="8" srcId="0" destId="2" srcOrd="1"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diagram">
    <dgm:varLst>
      <dgm:dir/>
    </dgm:varLst>
    <dgm:choose name="Name0">
      <dgm:if name="Name1" func="var" arg="dir" op="equ" val="norm">
        <dgm:alg type="snake">
          <dgm:param type="off" val="ctr"/>
        </dgm:alg>
      </dgm:if>
      <dgm:else name="Name2">
        <dgm:alg type="snake">
          <dgm:param type="grDir" val="tR"/>
          <dgm:param type="off" val="c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1"/>
        </dgm:alg>
        <dgm:shape xmlns:r="http://schemas.openxmlformats.org/officeDocument/2006/relationships" r:blip="">
          <dgm:adjLst/>
        </dgm:shape>
        <dgm:choose name="Name3">
          <dgm:if name="Name4" func="var" arg="dir" op="equ" val="norm">
            <dgm:constrLst>
              <dgm:constr type="l" for="ch" forName="Image" refType="w" fact="0"/>
              <dgm:constr type="t" for="ch" forName="Image" refType="h" fact="0"/>
              <dgm:constr type="w" for="ch" forName="Image" refType="w" fact="0.94"/>
              <dgm:constr type="h" for="ch" forName="Image" refType="h" fact="0.91"/>
              <dgm:constr type="l" for="ch" forName="Parent" refType="w" fact="0.19"/>
              <dgm:constr type="t" for="ch" forName="Parent" refType="h" fact="0.745"/>
              <dgm:constr type="w" for="ch" forName="Parent" refType="w" fact="0.81"/>
              <dgm:constr type="h" for="ch" forName="Parent" refType="h" fact="0.255"/>
            </dgm:constrLst>
          </dgm:if>
          <dgm:else name="Name5">
            <dgm:constrLst>
              <dgm:constr type="l" for="ch" forName="Image" refType="w" fact="0.06"/>
              <dgm:constr type="t" for="ch" forName="Image" refType="h" fact="0"/>
              <dgm:constr type="w" for="ch" forName="Image" refType="w" fact="0.94"/>
              <dgm:constr type="h" for="ch" forName="Image" refType="h" fact="0.91"/>
              <dgm:constr type="l" for="ch" forName="Parent" refType="w" fact="0"/>
              <dgm:constr type="t" for="ch" forName="Parent" refType="h" fact="0.745"/>
              <dgm:constr type="w" for="ch" forName="Parent" refType="w" fact="0.81"/>
              <dgm:constr type="h" for="ch" forName="Parent" refType="h" fact="0.255"/>
            </dgm:constrLst>
          </dgm:else>
        </dgm:choose>
        <dgm:layoutNode name="Image" styleLbl="bgShp">
          <dgm:alg type="sp"/>
          <dgm:shape xmlns:r="http://schemas.openxmlformats.org/officeDocument/2006/relationships" type="rect" r:blip="" blipPhldr="1">
            <dgm:adjLst/>
          </dgm:shape>
          <dgm:presOf/>
        </dgm:layoutNode>
        <dgm:layoutNode name="Parent" styleLbl="node0">
          <dgm:varLst>
            <dgm:bulletEnabled val="1"/>
          </dgm:varLst>
          <dgm:alg type="tx">
            <dgm:param type="txAnchorVertCh" val="mid"/>
            <dgm:param type="shpTxRTLAlignCh" val="r"/>
            <dgm:param type="lnSpAfParP" val="5"/>
          </dgm:alg>
          <dgm:shape xmlns:r="http://schemas.openxmlformats.org/officeDocument/2006/relationships" type="rect" r:blip="">
            <dgm:adjLst/>
          </dgm:shape>
          <dgm:presOf axis="desOr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04546E7-99BC-4D6E-89E3-DF36D4F8F6E6}" type="datetimeFigureOut">
              <a:rPr lang="ar-IQ" smtClean="0"/>
              <a:t>26/07/1443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0423BBE-E79B-48CC-8C08-8E1EB72256B4}" type="slidenum">
              <a:rPr lang="ar-IQ" smtClean="0"/>
              <a:t>‹#›</a:t>
            </a:fld>
            <a:endParaRPr lang="ar-IQ"/>
          </a:p>
        </p:txBody>
      </p:sp>
    </p:spTree>
    <p:extLst>
      <p:ext uri="{BB962C8B-B14F-4D97-AF65-F5344CB8AC3E}">
        <p14:creationId xmlns:p14="http://schemas.microsoft.com/office/powerpoint/2010/main" val="1613298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04546E7-99BC-4D6E-89E3-DF36D4F8F6E6}" type="datetimeFigureOut">
              <a:rPr lang="ar-IQ" smtClean="0"/>
              <a:t>26/07/1443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0423BBE-E79B-48CC-8C08-8E1EB72256B4}" type="slidenum">
              <a:rPr lang="ar-IQ" smtClean="0"/>
              <a:t>‹#›</a:t>
            </a:fld>
            <a:endParaRPr lang="ar-IQ"/>
          </a:p>
        </p:txBody>
      </p:sp>
    </p:spTree>
    <p:extLst>
      <p:ext uri="{BB962C8B-B14F-4D97-AF65-F5344CB8AC3E}">
        <p14:creationId xmlns:p14="http://schemas.microsoft.com/office/powerpoint/2010/main" val="3578525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04546E7-99BC-4D6E-89E3-DF36D4F8F6E6}" type="datetimeFigureOut">
              <a:rPr lang="ar-IQ" smtClean="0"/>
              <a:t>26/07/1443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0423BBE-E79B-48CC-8C08-8E1EB72256B4}" type="slidenum">
              <a:rPr lang="ar-IQ" smtClean="0"/>
              <a:t>‹#›</a:t>
            </a:fld>
            <a:endParaRPr lang="ar-IQ"/>
          </a:p>
        </p:txBody>
      </p:sp>
    </p:spTree>
    <p:extLst>
      <p:ext uri="{BB962C8B-B14F-4D97-AF65-F5344CB8AC3E}">
        <p14:creationId xmlns:p14="http://schemas.microsoft.com/office/powerpoint/2010/main" val="2695462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04546E7-99BC-4D6E-89E3-DF36D4F8F6E6}" type="datetimeFigureOut">
              <a:rPr lang="ar-IQ" smtClean="0"/>
              <a:t>26/07/1443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0423BBE-E79B-48CC-8C08-8E1EB72256B4}" type="slidenum">
              <a:rPr lang="ar-IQ" smtClean="0"/>
              <a:t>‹#›</a:t>
            </a:fld>
            <a:endParaRPr lang="ar-IQ"/>
          </a:p>
        </p:txBody>
      </p:sp>
    </p:spTree>
    <p:extLst>
      <p:ext uri="{BB962C8B-B14F-4D97-AF65-F5344CB8AC3E}">
        <p14:creationId xmlns:p14="http://schemas.microsoft.com/office/powerpoint/2010/main" val="1510863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4546E7-99BC-4D6E-89E3-DF36D4F8F6E6}" type="datetimeFigureOut">
              <a:rPr lang="ar-IQ" smtClean="0"/>
              <a:t>26/07/1443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0423BBE-E79B-48CC-8C08-8E1EB72256B4}" type="slidenum">
              <a:rPr lang="ar-IQ" smtClean="0"/>
              <a:t>‹#›</a:t>
            </a:fld>
            <a:endParaRPr lang="ar-IQ"/>
          </a:p>
        </p:txBody>
      </p:sp>
    </p:spTree>
    <p:extLst>
      <p:ext uri="{BB962C8B-B14F-4D97-AF65-F5344CB8AC3E}">
        <p14:creationId xmlns:p14="http://schemas.microsoft.com/office/powerpoint/2010/main" val="63031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04546E7-99BC-4D6E-89E3-DF36D4F8F6E6}" type="datetimeFigureOut">
              <a:rPr lang="ar-IQ" smtClean="0"/>
              <a:t>26/07/1443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0423BBE-E79B-48CC-8C08-8E1EB72256B4}" type="slidenum">
              <a:rPr lang="ar-IQ" smtClean="0"/>
              <a:t>‹#›</a:t>
            </a:fld>
            <a:endParaRPr lang="ar-IQ"/>
          </a:p>
        </p:txBody>
      </p:sp>
    </p:spTree>
    <p:extLst>
      <p:ext uri="{BB962C8B-B14F-4D97-AF65-F5344CB8AC3E}">
        <p14:creationId xmlns:p14="http://schemas.microsoft.com/office/powerpoint/2010/main" val="959773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04546E7-99BC-4D6E-89E3-DF36D4F8F6E6}" type="datetimeFigureOut">
              <a:rPr lang="ar-IQ" smtClean="0"/>
              <a:t>26/07/1443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0423BBE-E79B-48CC-8C08-8E1EB72256B4}" type="slidenum">
              <a:rPr lang="ar-IQ" smtClean="0"/>
              <a:t>‹#›</a:t>
            </a:fld>
            <a:endParaRPr lang="ar-IQ"/>
          </a:p>
        </p:txBody>
      </p:sp>
    </p:spTree>
    <p:extLst>
      <p:ext uri="{BB962C8B-B14F-4D97-AF65-F5344CB8AC3E}">
        <p14:creationId xmlns:p14="http://schemas.microsoft.com/office/powerpoint/2010/main" val="4233909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04546E7-99BC-4D6E-89E3-DF36D4F8F6E6}" type="datetimeFigureOut">
              <a:rPr lang="ar-IQ" smtClean="0"/>
              <a:t>26/07/1443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0423BBE-E79B-48CC-8C08-8E1EB72256B4}" type="slidenum">
              <a:rPr lang="ar-IQ" smtClean="0"/>
              <a:t>‹#›</a:t>
            </a:fld>
            <a:endParaRPr lang="ar-IQ"/>
          </a:p>
        </p:txBody>
      </p:sp>
    </p:spTree>
    <p:extLst>
      <p:ext uri="{BB962C8B-B14F-4D97-AF65-F5344CB8AC3E}">
        <p14:creationId xmlns:p14="http://schemas.microsoft.com/office/powerpoint/2010/main" val="4211040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546E7-99BC-4D6E-89E3-DF36D4F8F6E6}" type="datetimeFigureOut">
              <a:rPr lang="ar-IQ" smtClean="0"/>
              <a:t>26/07/1443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0423BBE-E79B-48CC-8C08-8E1EB72256B4}" type="slidenum">
              <a:rPr lang="ar-IQ" smtClean="0"/>
              <a:t>‹#›</a:t>
            </a:fld>
            <a:endParaRPr lang="ar-IQ"/>
          </a:p>
        </p:txBody>
      </p:sp>
    </p:spTree>
    <p:extLst>
      <p:ext uri="{BB962C8B-B14F-4D97-AF65-F5344CB8AC3E}">
        <p14:creationId xmlns:p14="http://schemas.microsoft.com/office/powerpoint/2010/main" val="324603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4546E7-99BC-4D6E-89E3-DF36D4F8F6E6}" type="datetimeFigureOut">
              <a:rPr lang="ar-IQ" smtClean="0"/>
              <a:t>26/07/1443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0423BBE-E79B-48CC-8C08-8E1EB72256B4}" type="slidenum">
              <a:rPr lang="ar-IQ" smtClean="0"/>
              <a:t>‹#›</a:t>
            </a:fld>
            <a:endParaRPr lang="ar-IQ"/>
          </a:p>
        </p:txBody>
      </p:sp>
    </p:spTree>
    <p:extLst>
      <p:ext uri="{BB962C8B-B14F-4D97-AF65-F5344CB8AC3E}">
        <p14:creationId xmlns:p14="http://schemas.microsoft.com/office/powerpoint/2010/main" val="3601599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4546E7-99BC-4D6E-89E3-DF36D4F8F6E6}" type="datetimeFigureOut">
              <a:rPr lang="ar-IQ" smtClean="0"/>
              <a:t>26/07/1443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0423BBE-E79B-48CC-8C08-8E1EB72256B4}" type="slidenum">
              <a:rPr lang="ar-IQ" smtClean="0"/>
              <a:t>‹#›</a:t>
            </a:fld>
            <a:endParaRPr lang="ar-IQ"/>
          </a:p>
        </p:txBody>
      </p:sp>
    </p:spTree>
    <p:extLst>
      <p:ext uri="{BB962C8B-B14F-4D97-AF65-F5344CB8AC3E}">
        <p14:creationId xmlns:p14="http://schemas.microsoft.com/office/powerpoint/2010/main" val="3409217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04546E7-99BC-4D6E-89E3-DF36D4F8F6E6}" type="datetimeFigureOut">
              <a:rPr lang="ar-IQ" smtClean="0"/>
              <a:t>26/07/1443</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0423BBE-E79B-48CC-8C08-8E1EB72256B4}" type="slidenum">
              <a:rPr lang="ar-IQ" smtClean="0"/>
              <a:t>‹#›</a:t>
            </a:fld>
            <a:endParaRPr lang="ar-IQ"/>
          </a:p>
        </p:txBody>
      </p:sp>
    </p:spTree>
    <p:extLst>
      <p:ext uri="{BB962C8B-B14F-4D97-AF65-F5344CB8AC3E}">
        <p14:creationId xmlns:p14="http://schemas.microsoft.com/office/powerpoint/2010/main" val="1606363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الاحكام العامة للعقود الحكومية </a:t>
            </a:r>
            <a:endParaRPr lang="ar-IQ" dirty="0"/>
          </a:p>
        </p:txBody>
      </p:sp>
      <p:sp>
        <p:nvSpPr>
          <p:cNvPr id="3" name="Subtitle 2"/>
          <p:cNvSpPr>
            <a:spLocks noGrp="1"/>
          </p:cNvSpPr>
          <p:nvPr>
            <p:ph type="subTitle" idx="1"/>
          </p:nvPr>
        </p:nvSpPr>
        <p:spPr/>
        <p:txBody>
          <a:bodyPr/>
          <a:lstStyle/>
          <a:p>
            <a:r>
              <a:rPr lang="ar-IQ" dirty="0" smtClean="0"/>
              <a:t>الاستاذ المساعد الدكتورة . رنا محمد راضي </a:t>
            </a:r>
            <a:endParaRPr lang="ar-IQ" dirty="0"/>
          </a:p>
        </p:txBody>
      </p:sp>
    </p:spTree>
    <p:extLst>
      <p:ext uri="{BB962C8B-B14F-4D97-AF65-F5344CB8AC3E}">
        <p14:creationId xmlns:p14="http://schemas.microsoft.com/office/powerpoint/2010/main" val="4179997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اهداف العقود الحكومية </a:t>
            </a:r>
            <a:endParaRPr lang="ar-IQ" dirty="0"/>
          </a:p>
        </p:txBody>
      </p:sp>
      <p:sp>
        <p:nvSpPr>
          <p:cNvPr id="3" name="Content Placeholder 2"/>
          <p:cNvSpPr>
            <a:spLocks noGrp="1"/>
          </p:cNvSpPr>
          <p:nvPr>
            <p:ph idx="1"/>
          </p:nvPr>
        </p:nvSpPr>
        <p:spPr/>
        <p:txBody>
          <a:bodyPr>
            <a:normAutofit lnSpcReduction="10000"/>
          </a:bodyPr>
          <a:lstStyle/>
          <a:p>
            <a:r>
              <a:rPr lang="ar-IQ" dirty="0" smtClean="0"/>
              <a:t>للعقود الحكومية اهداف معينة ترمي الى بلوغها لاتخرج عن فلك المصلحة العامة وبواعثها تختلف مديات هذه المصلحة باختلاف انواع هذه العقود فتتجلى هذه المصلحة في عقود التشييد والبناء بتوفير المباني والمشيدات كمقرات للدوائر الحكومية , او البنية التحتية للمنشاءات الصناعية والتجارية والزراعية التي تديرها الدولة . </a:t>
            </a:r>
          </a:p>
          <a:p>
            <a:r>
              <a:rPr lang="ar-IQ" dirty="0" smtClean="0"/>
              <a:t>اما في عقود التوريد فهدفها تزويد الدوائر الحكومية بما تحتاجه من سلع وخدمات اساس لممارسة مهامها وواجباتها في تنظيم وادارة الموافق العامة . </a:t>
            </a:r>
            <a:endParaRPr lang="ar-IQ" dirty="0"/>
          </a:p>
        </p:txBody>
      </p:sp>
    </p:spTree>
    <p:extLst>
      <p:ext uri="{BB962C8B-B14F-4D97-AF65-F5344CB8AC3E}">
        <p14:creationId xmlns:p14="http://schemas.microsoft.com/office/powerpoint/2010/main" val="3624749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الطبيعة القانونية للعقود الحكومية </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580881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9514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تقسيم العقود الحكومية بحسب طبيعتها </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888292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932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114</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الاحكام العامة للعقود الحكومية </vt:lpstr>
      <vt:lpstr>اهداف العقود الحكومية </vt:lpstr>
      <vt:lpstr>الطبيعة القانونية للعقود الحكومية </vt:lpstr>
      <vt:lpstr>تقسيم العقود الحكومية بحسب طبيعتها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الاحكام العامة للعقود الحكومية </dc:title>
  <dc:creator>hp</dc:creator>
  <cp:lastModifiedBy>hp</cp:lastModifiedBy>
  <cp:revision>1</cp:revision>
  <dcterms:created xsi:type="dcterms:W3CDTF">2022-02-26T22:18:49Z</dcterms:created>
  <dcterms:modified xsi:type="dcterms:W3CDTF">2022-02-26T22:28:40Z</dcterms:modified>
</cp:coreProperties>
</file>