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AEFAA-1D5E-40FF-B152-8BE73B86BAA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E35D6EBC-AF93-44AE-9817-30B684D10C3B}">
      <dgm:prSet phldrT="[Text]"/>
      <dgm:spPr/>
      <dgm:t>
        <a:bodyPr/>
        <a:lstStyle/>
        <a:p>
          <a:pPr rtl="1"/>
          <a:r>
            <a:rPr lang="ar-IQ" dirty="0" smtClean="0"/>
            <a:t>عقود الفيديك</a:t>
          </a:r>
          <a:endParaRPr lang="ar-IQ" dirty="0"/>
        </a:p>
      </dgm:t>
    </dgm:pt>
    <dgm:pt modelId="{46427F50-63D9-419A-9CF6-8763CD0DA3EE}" type="parTrans" cxnId="{37C4D6CE-5C9F-4C1A-9A9D-EAF862409D06}">
      <dgm:prSet/>
      <dgm:spPr/>
      <dgm:t>
        <a:bodyPr/>
        <a:lstStyle/>
        <a:p>
          <a:pPr rtl="1"/>
          <a:endParaRPr lang="ar-IQ"/>
        </a:p>
      </dgm:t>
    </dgm:pt>
    <dgm:pt modelId="{358187AE-AE50-440A-8D02-EEB2252C2787}" type="sibTrans" cxnId="{37C4D6CE-5C9F-4C1A-9A9D-EAF862409D06}">
      <dgm:prSet/>
      <dgm:spPr/>
      <dgm:t>
        <a:bodyPr/>
        <a:lstStyle/>
        <a:p>
          <a:pPr rtl="1"/>
          <a:endParaRPr lang="ar-IQ"/>
        </a:p>
      </dgm:t>
    </dgm:pt>
    <dgm:pt modelId="{612E485E-2026-4714-A336-D0AC9F3A33BF}">
      <dgm:prSet phldrT="[Text]"/>
      <dgm:spPr/>
      <dgm:t>
        <a:bodyPr/>
        <a:lstStyle/>
        <a:p>
          <a:pPr rtl="1"/>
          <a:r>
            <a:rPr lang="ar-IQ" dirty="0" smtClean="0"/>
            <a:t>عقود الاستشارة الهندسية </a:t>
          </a:r>
          <a:endParaRPr lang="ar-IQ" dirty="0"/>
        </a:p>
      </dgm:t>
    </dgm:pt>
    <dgm:pt modelId="{535635BD-4565-434A-8574-646CF0AB2A8A}" type="parTrans" cxnId="{AA202F83-AD70-4A6C-873B-5B23A9859FBF}">
      <dgm:prSet/>
      <dgm:spPr/>
      <dgm:t>
        <a:bodyPr/>
        <a:lstStyle/>
        <a:p>
          <a:pPr rtl="1"/>
          <a:endParaRPr lang="ar-IQ"/>
        </a:p>
      </dgm:t>
    </dgm:pt>
    <dgm:pt modelId="{98C51FD9-FE40-41AC-800A-C8F1BC539D0C}" type="sibTrans" cxnId="{AA202F83-AD70-4A6C-873B-5B23A9859FBF}">
      <dgm:prSet/>
      <dgm:spPr/>
      <dgm:t>
        <a:bodyPr/>
        <a:lstStyle/>
        <a:p>
          <a:pPr rtl="1"/>
          <a:endParaRPr lang="ar-IQ"/>
        </a:p>
      </dgm:t>
    </dgm:pt>
    <dgm:pt modelId="{E65D3029-448F-4943-9A59-A729E7698B87}">
      <dgm:prSet phldrT="[Text]"/>
      <dgm:spPr/>
      <dgm:t>
        <a:bodyPr/>
        <a:lstStyle/>
        <a:p>
          <a:pPr rtl="1"/>
          <a:r>
            <a:rPr lang="ar-IQ" dirty="0" smtClean="0"/>
            <a:t>عقد التجهيز </a:t>
          </a:r>
          <a:endParaRPr lang="ar-IQ" dirty="0"/>
        </a:p>
      </dgm:t>
    </dgm:pt>
    <dgm:pt modelId="{E78CEC1A-3F01-48D7-B73C-92035E8625E6}" type="parTrans" cxnId="{5F68AEC7-9A3F-4743-95F5-380FAFFD40CB}">
      <dgm:prSet/>
      <dgm:spPr/>
      <dgm:t>
        <a:bodyPr/>
        <a:lstStyle/>
        <a:p>
          <a:pPr rtl="1"/>
          <a:endParaRPr lang="ar-IQ"/>
        </a:p>
      </dgm:t>
    </dgm:pt>
    <dgm:pt modelId="{D65C3D8A-1CF9-42CD-AF90-75EEC6326D8A}" type="sibTrans" cxnId="{5F68AEC7-9A3F-4743-95F5-380FAFFD40CB}">
      <dgm:prSet/>
      <dgm:spPr/>
      <dgm:t>
        <a:bodyPr/>
        <a:lstStyle/>
        <a:p>
          <a:pPr rtl="1"/>
          <a:endParaRPr lang="ar-IQ"/>
        </a:p>
      </dgm:t>
    </dgm:pt>
    <dgm:pt modelId="{91555B33-F129-4B81-9C91-1620CEC4EA1D}">
      <dgm:prSet phldrT="[Text]"/>
      <dgm:spPr/>
      <dgm:t>
        <a:bodyPr/>
        <a:lstStyle/>
        <a:p>
          <a:pPr rtl="1"/>
          <a:r>
            <a:rPr lang="ar-IQ" dirty="0" smtClean="0"/>
            <a:t>عقود مختلفة الشروط</a:t>
          </a:r>
          <a:endParaRPr lang="ar-IQ" dirty="0"/>
        </a:p>
      </dgm:t>
    </dgm:pt>
    <dgm:pt modelId="{28023518-0AB2-414D-8DBA-1ACF580210C0}" type="parTrans" cxnId="{FEDD79A2-7B94-4186-AC05-E9D03A561E49}">
      <dgm:prSet/>
      <dgm:spPr/>
      <dgm:t>
        <a:bodyPr/>
        <a:lstStyle/>
        <a:p>
          <a:pPr rtl="1"/>
          <a:endParaRPr lang="ar-IQ"/>
        </a:p>
      </dgm:t>
    </dgm:pt>
    <dgm:pt modelId="{D06F5D02-23B2-4EFD-975E-9BB1A701CD62}" type="sibTrans" cxnId="{FEDD79A2-7B94-4186-AC05-E9D03A561E49}">
      <dgm:prSet/>
      <dgm:spPr/>
      <dgm:t>
        <a:bodyPr/>
        <a:lstStyle/>
        <a:p>
          <a:pPr rtl="1"/>
          <a:endParaRPr lang="ar-IQ"/>
        </a:p>
      </dgm:t>
    </dgm:pt>
    <dgm:pt modelId="{47675314-399B-4A4E-BE17-59DD4DBEDEB8}">
      <dgm:prSet phldrT="[Text]"/>
      <dgm:spPr/>
      <dgm:t>
        <a:bodyPr/>
        <a:lstStyle/>
        <a:p>
          <a:pPr rtl="1"/>
          <a:r>
            <a:rPr lang="ar-IQ" dirty="0" smtClean="0"/>
            <a:t>عقود الانشاءات العامة </a:t>
          </a:r>
          <a:endParaRPr lang="ar-IQ" dirty="0"/>
        </a:p>
      </dgm:t>
    </dgm:pt>
    <dgm:pt modelId="{58A8A0AB-A239-404B-9AFE-96C15F964324}" type="parTrans" cxnId="{2658FD69-7321-454E-BF22-58C6E279B84D}">
      <dgm:prSet/>
      <dgm:spPr/>
      <dgm:t>
        <a:bodyPr/>
        <a:lstStyle/>
        <a:p>
          <a:pPr rtl="1"/>
          <a:endParaRPr lang="ar-IQ"/>
        </a:p>
      </dgm:t>
    </dgm:pt>
    <dgm:pt modelId="{3BFDC57C-F747-40D9-807A-1540D582F796}" type="sibTrans" cxnId="{2658FD69-7321-454E-BF22-58C6E279B84D}">
      <dgm:prSet/>
      <dgm:spPr/>
      <dgm:t>
        <a:bodyPr/>
        <a:lstStyle/>
        <a:p>
          <a:pPr rtl="1"/>
          <a:endParaRPr lang="ar-IQ"/>
        </a:p>
      </dgm:t>
    </dgm:pt>
    <dgm:pt modelId="{72942F8B-B1EB-46DD-A95B-402962E8B7C4}" type="pres">
      <dgm:prSet presAssocID="{F16AEFAA-1D5E-40FF-B152-8BE73B86BAA1}" presName="Name0" presStyleCnt="0">
        <dgm:presLayoutVars>
          <dgm:dir/>
          <dgm:resizeHandles val="exact"/>
        </dgm:presLayoutVars>
      </dgm:prSet>
      <dgm:spPr/>
    </dgm:pt>
    <dgm:pt modelId="{84199DD4-AFE3-43D1-9FB7-B32E1C92EA45}" type="pres">
      <dgm:prSet presAssocID="{F16AEFAA-1D5E-40FF-B152-8BE73B86BAA1}" presName="cycle" presStyleCnt="0"/>
      <dgm:spPr/>
    </dgm:pt>
    <dgm:pt modelId="{838DDEE0-AFCE-4C7E-84C8-BF259F2D2BCF}" type="pres">
      <dgm:prSet presAssocID="{E35D6EBC-AF93-44AE-9817-30B684D10C3B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1CFA65-F2C4-4DCA-8A73-1491444366FB}" type="pres">
      <dgm:prSet presAssocID="{358187AE-AE50-440A-8D02-EEB2252C2787}" presName="sibTransFirstNode" presStyleLbl="bgShp" presStyleIdx="0" presStyleCnt="1"/>
      <dgm:spPr/>
    </dgm:pt>
    <dgm:pt modelId="{CCC53A69-95FD-4F1A-B28A-238DE38655DB}" type="pres">
      <dgm:prSet presAssocID="{612E485E-2026-4714-A336-D0AC9F3A33BF}" presName="nodeFollowingNodes" presStyleLbl="node1" presStyleIdx="1" presStyleCnt="5">
        <dgm:presLayoutVars>
          <dgm:bulletEnabled val="1"/>
        </dgm:presLayoutVars>
      </dgm:prSet>
      <dgm:spPr/>
    </dgm:pt>
    <dgm:pt modelId="{1B87A699-6675-4A2E-9D9A-58825DE3A036}" type="pres">
      <dgm:prSet presAssocID="{E65D3029-448F-4943-9A59-A729E7698B87}" presName="nodeFollowingNodes" presStyleLbl="node1" presStyleIdx="2" presStyleCnt="5">
        <dgm:presLayoutVars>
          <dgm:bulletEnabled val="1"/>
        </dgm:presLayoutVars>
      </dgm:prSet>
      <dgm:spPr/>
    </dgm:pt>
    <dgm:pt modelId="{33EC114B-C7C1-4E4A-ABCB-4EB0A97417A8}" type="pres">
      <dgm:prSet presAssocID="{91555B33-F129-4B81-9C91-1620CEC4EA1D}" presName="nodeFollowingNodes" presStyleLbl="node1" presStyleIdx="3" presStyleCnt="5">
        <dgm:presLayoutVars>
          <dgm:bulletEnabled val="1"/>
        </dgm:presLayoutVars>
      </dgm:prSet>
      <dgm:spPr/>
    </dgm:pt>
    <dgm:pt modelId="{591C33ED-D1B4-42BD-93B0-76F35C62BD26}" type="pres">
      <dgm:prSet presAssocID="{47675314-399B-4A4E-BE17-59DD4DBEDEB8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5F68AEC7-9A3F-4743-95F5-380FAFFD40CB}" srcId="{F16AEFAA-1D5E-40FF-B152-8BE73B86BAA1}" destId="{E65D3029-448F-4943-9A59-A729E7698B87}" srcOrd="2" destOrd="0" parTransId="{E78CEC1A-3F01-48D7-B73C-92035E8625E6}" sibTransId="{D65C3D8A-1CF9-42CD-AF90-75EEC6326D8A}"/>
    <dgm:cxn modelId="{CEF5BBAE-1A81-485D-8F68-4EB3CB183AB0}" type="presOf" srcId="{E65D3029-448F-4943-9A59-A729E7698B87}" destId="{1B87A699-6675-4A2E-9D9A-58825DE3A036}" srcOrd="0" destOrd="0" presId="urn:microsoft.com/office/officeart/2005/8/layout/cycle3"/>
    <dgm:cxn modelId="{2658FD69-7321-454E-BF22-58C6E279B84D}" srcId="{F16AEFAA-1D5E-40FF-B152-8BE73B86BAA1}" destId="{47675314-399B-4A4E-BE17-59DD4DBEDEB8}" srcOrd="4" destOrd="0" parTransId="{58A8A0AB-A239-404B-9AFE-96C15F964324}" sibTransId="{3BFDC57C-F747-40D9-807A-1540D582F796}"/>
    <dgm:cxn modelId="{37C4D6CE-5C9F-4C1A-9A9D-EAF862409D06}" srcId="{F16AEFAA-1D5E-40FF-B152-8BE73B86BAA1}" destId="{E35D6EBC-AF93-44AE-9817-30B684D10C3B}" srcOrd="0" destOrd="0" parTransId="{46427F50-63D9-419A-9CF6-8763CD0DA3EE}" sibTransId="{358187AE-AE50-440A-8D02-EEB2252C2787}"/>
    <dgm:cxn modelId="{23739D1B-9954-4DFE-B1A3-C3B98EA8BAA0}" type="presOf" srcId="{358187AE-AE50-440A-8D02-EEB2252C2787}" destId="{6E1CFA65-F2C4-4DCA-8A73-1491444366FB}" srcOrd="0" destOrd="0" presId="urn:microsoft.com/office/officeart/2005/8/layout/cycle3"/>
    <dgm:cxn modelId="{F864971B-D00E-4387-A15D-99E74496AC64}" type="presOf" srcId="{91555B33-F129-4B81-9C91-1620CEC4EA1D}" destId="{33EC114B-C7C1-4E4A-ABCB-4EB0A97417A8}" srcOrd="0" destOrd="0" presId="urn:microsoft.com/office/officeart/2005/8/layout/cycle3"/>
    <dgm:cxn modelId="{AA202F83-AD70-4A6C-873B-5B23A9859FBF}" srcId="{F16AEFAA-1D5E-40FF-B152-8BE73B86BAA1}" destId="{612E485E-2026-4714-A336-D0AC9F3A33BF}" srcOrd="1" destOrd="0" parTransId="{535635BD-4565-434A-8574-646CF0AB2A8A}" sibTransId="{98C51FD9-FE40-41AC-800A-C8F1BC539D0C}"/>
    <dgm:cxn modelId="{FEDD79A2-7B94-4186-AC05-E9D03A561E49}" srcId="{F16AEFAA-1D5E-40FF-B152-8BE73B86BAA1}" destId="{91555B33-F129-4B81-9C91-1620CEC4EA1D}" srcOrd="3" destOrd="0" parTransId="{28023518-0AB2-414D-8DBA-1ACF580210C0}" sibTransId="{D06F5D02-23B2-4EFD-975E-9BB1A701CD62}"/>
    <dgm:cxn modelId="{DFE4B7C3-14D2-42D6-9D72-4C9AE6AAAF85}" type="presOf" srcId="{47675314-399B-4A4E-BE17-59DD4DBEDEB8}" destId="{591C33ED-D1B4-42BD-93B0-76F35C62BD26}" srcOrd="0" destOrd="0" presId="urn:microsoft.com/office/officeart/2005/8/layout/cycle3"/>
    <dgm:cxn modelId="{05AE7251-0C1E-4D2E-AD46-F2204F48AB56}" type="presOf" srcId="{E35D6EBC-AF93-44AE-9817-30B684D10C3B}" destId="{838DDEE0-AFCE-4C7E-84C8-BF259F2D2BCF}" srcOrd="0" destOrd="0" presId="urn:microsoft.com/office/officeart/2005/8/layout/cycle3"/>
    <dgm:cxn modelId="{838BC95A-FBAF-43D6-B0F1-B07733010D15}" type="presOf" srcId="{612E485E-2026-4714-A336-D0AC9F3A33BF}" destId="{CCC53A69-95FD-4F1A-B28A-238DE38655DB}" srcOrd="0" destOrd="0" presId="urn:microsoft.com/office/officeart/2005/8/layout/cycle3"/>
    <dgm:cxn modelId="{A1E45120-6AC0-4A0F-914D-4699E076CE66}" type="presOf" srcId="{F16AEFAA-1D5E-40FF-B152-8BE73B86BAA1}" destId="{72942F8B-B1EB-46DD-A95B-402962E8B7C4}" srcOrd="0" destOrd="0" presId="urn:microsoft.com/office/officeart/2005/8/layout/cycle3"/>
    <dgm:cxn modelId="{67021923-7F7A-441B-8EA0-86DFB988878A}" type="presParOf" srcId="{72942F8B-B1EB-46DD-A95B-402962E8B7C4}" destId="{84199DD4-AFE3-43D1-9FB7-B32E1C92EA45}" srcOrd="0" destOrd="0" presId="urn:microsoft.com/office/officeart/2005/8/layout/cycle3"/>
    <dgm:cxn modelId="{2AE16F78-A2F1-43CC-BE39-9E7C4E4BD280}" type="presParOf" srcId="{84199DD4-AFE3-43D1-9FB7-B32E1C92EA45}" destId="{838DDEE0-AFCE-4C7E-84C8-BF259F2D2BCF}" srcOrd="0" destOrd="0" presId="urn:microsoft.com/office/officeart/2005/8/layout/cycle3"/>
    <dgm:cxn modelId="{CA6D2B73-EFAF-4A82-8626-D1C0E042BA0E}" type="presParOf" srcId="{84199DD4-AFE3-43D1-9FB7-B32E1C92EA45}" destId="{6E1CFA65-F2C4-4DCA-8A73-1491444366FB}" srcOrd="1" destOrd="0" presId="urn:microsoft.com/office/officeart/2005/8/layout/cycle3"/>
    <dgm:cxn modelId="{EEFCE406-E58B-4EA0-848F-F6A18A726A48}" type="presParOf" srcId="{84199DD4-AFE3-43D1-9FB7-B32E1C92EA45}" destId="{CCC53A69-95FD-4F1A-B28A-238DE38655DB}" srcOrd="2" destOrd="0" presId="urn:microsoft.com/office/officeart/2005/8/layout/cycle3"/>
    <dgm:cxn modelId="{29253DD4-85B1-4434-BC4C-289CE118A65E}" type="presParOf" srcId="{84199DD4-AFE3-43D1-9FB7-B32E1C92EA45}" destId="{1B87A699-6675-4A2E-9D9A-58825DE3A036}" srcOrd="3" destOrd="0" presId="urn:microsoft.com/office/officeart/2005/8/layout/cycle3"/>
    <dgm:cxn modelId="{0B2FF71D-C7F3-46FD-9FAC-F02EEAC5DB4C}" type="presParOf" srcId="{84199DD4-AFE3-43D1-9FB7-B32E1C92EA45}" destId="{33EC114B-C7C1-4E4A-ABCB-4EB0A97417A8}" srcOrd="4" destOrd="0" presId="urn:microsoft.com/office/officeart/2005/8/layout/cycle3"/>
    <dgm:cxn modelId="{1CFB87CD-2395-4063-BE8A-B2C9A516CE2D}" type="presParOf" srcId="{84199DD4-AFE3-43D1-9FB7-B32E1C92EA45}" destId="{591C33ED-D1B4-42BD-93B0-76F35C62BD2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F2BE7C-2B39-49C2-A21F-1776C27A039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E05C687C-A4C6-45E9-B1DC-CA6466FF2F93}">
      <dgm:prSet phldrT="[Text]"/>
      <dgm:spPr/>
      <dgm:t>
        <a:bodyPr/>
        <a:lstStyle/>
        <a:p>
          <a:pPr rtl="1"/>
          <a:r>
            <a:rPr lang="ar-IQ" dirty="0" smtClean="0"/>
            <a:t>عقود توريد فقط</a:t>
          </a:r>
          <a:endParaRPr lang="ar-IQ" dirty="0"/>
        </a:p>
      </dgm:t>
    </dgm:pt>
    <dgm:pt modelId="{4D5EDDA7-68EE-4F90-A2DC-379D0A472DC9}" type="parTrans" cxnId="{B1BF141F-7AFD-4086-88AE-9D7127F2539A}">
      <dgm:prSet/>
      <dgm:spPr/>
      <dgm:t>
        <a:bodyPr/>
        <a:lstStyle/>
        <a:p>
          <a:pPr rtl="1"/>
          <a:endParaRPr lang="ar-IQ"/>
        </a:p>
      </dgm:t>
    </dgm:pt>
    <dgm:pt modelId="{3B2F3AF1-1C54-42FD-916B-EF21FEB7CCA5}" type="sibTrans" cxnId="{B1BF141F-7AFD-4086-88AE-9D7127F2539A}">
      <dgm:prSet/>
      <dgm:spPr/>
      <dgm:t>
        <a:bodyPr/>
        <a:lstStyle/>
        <a:p>
          <a:pPr rtl="1"/>
          <a:endParaRPr lang="ar-IQ"/>
        </a:p>
      </dgm:t>
    </dgm:pt>
    <dgm:pt modelId="{294C05DF-9BBC-4E93-B7C6-EFA9CF9ADFEC}">
      <dgm:prSet phldrT="[Text]"/>
      <dgm:spPr/>
      <dgm:t>
        <a:bodyPr/>
        <a:lstStyle/>
        <a:p>
          <a:pPr rtl="1"/>
          <a:r>
            <a:rPr lang="ar-IQ" dirty="0" smtClean="0"/>
            <a:t>عقود التوريد المختلطة </a:t>
          </a:r>
          <a:endParaRPr lang="ar-IQ" dirty="0"/>
        </a:p>
      </dgm:t>
    </dgm:pt>
    <dgm:pt modelId="{54905919-D7C8-4F69-8160-BD74598C69A3}" type="parTrans" cxnId="{061D7E32-537A-4D42-AFB9-BEB2630C1B6F}">
      <dgm:prSet/>
      <dgm:spPr/>
      <dgm:t>
        <a:bodyPr/>
        <a:lstStyle/>
        <a:p>
          <a:pPr rtl="1"/>
          <a:endParaRPr lang="ar-IQ"/>
        </a:p>
      </dgm:t>
    </dgm:pt>
    <dgm:pt modelId="{14434A45-1580-49C8-94A2-F9F6CA30A4AF}" type="sibTrans" cxnId="{061D7E32-537A-4D42-AFB9-BEB2630C1B6F}">
      <dgm:prSet/>
      <dgm:spPr/>
      <dgm:t>
        <a:bodyPr/>
        <a:lstStyle/>
        <a:p>
          <a:pPr rtl="1"/>
          <a:endParaRPr lang="ar-IQ"/>
        </a:p>
      </dgm:t>
    </dgm:pt>
    <dgm:pt modelId="{1BE56EDB-775A-49F8-899D-1469A3776F11}">
      <dgm:prSet phldrT="[Text]"/>
      <dgm:spPr/>
      <dgm:t>
        <a:bodyPr/>
        <a:lstStyle/>
        <a:p>
          <a:pPr rtl="1"/>
          <a:r>
            <a:rPr lang="ar-IQ" dirty="0" smtClean="0"/>
            <a:t>عقود التاجير التمويلي للمنتجات </a:t>
          </a:r>
          <a:endParaRPr lang="ar-IQ" dirty="0"/>
        </a:p>
      </dgm:t>
    </dgm:pt>
    <dgm:pt modelId="{EC5AB589-7933-4E05-BD24-214E6DE41263}" type="parTrans" cxnId="{FADCA191-5A7D-42F5-8939-85087B0A60CC}">
      <dgm:prSet/>
      <dgm:spPr/>
      <dgm:t>
        <a:bodyPr/>
        <a:lstStyle/>
        <a:p>
          <a:pPr rtl="1"/>
          <a:endParaRPr lang="ar-IQ"/>
        </a:p>
      </dgm:t>
    </dgm:pt>
    <dgm:pt modelId="{F20BBEA3-A1CC-47CE-B4CB-791BD52686EA}" type="sibTrans" cxnId="{FADCA191-5A7D-42F5-8939-85087B0A60CC}">
      <dgm:prSet/>
      <dgm:spPr/>
      <dgm:t>
        <a:bodyPr/>
        <a:lstStyle/>
        <a:p>
          <a:pPr rtl="1"/>
          <a:endParaRPr lang="ar-IQ"/>
        </a:p>
      </dgm:t>
    </dgm:pt>
    <dgm:pt modelId="{15B0E4E3-6704-452B-88AA-D2321C1FBBA7}">
      <dgm:prSet phldrT="[Text]"/>
      <dgm:spPr/>
      <dgm:t>
        <a:bodyPr/>
        <a:lstStyle/>
        <a:p>
          <a:pPr rtl="1"/>
          <a:r>
            <a:rPr lang="ar-IQ" dirty="0" smtClean="0"/>
            <a:t>عقود الايجار والايجار البيعي </a:t>
          </a:r>
          <a:endParaRPr lang="ar-IQ" dirty="0"/>
        </a:p>
      </dgm:t>
    </dgm:pt>
    <dgm:pt modelId="{63F0AB35-98AD-4DA3-8EDF-D43479E44338}" type="parTrans" cxnId="{11B29DDC-62F9-4B50-AEC9-F8EEBDAED1F3}">
      <dgm:prSet/>
      <dgm:spPr/>
      <dgm:t>
        <a:bodyPr/>
        <a:lstStyle/>
        <a:p>
          <a:pPr rtl="1"/>
          <a:endParaRPr lang="ar-IQ"/>
        </a:p>
      </dgm:t>
    </dgm:pt>
    <dgm:pt modelId="{6B7D368D-EE9A-4280-BFC6-5D732AE432F0}" type="sibTrans" cxnId="{11B29DDC-62F9-4B50-AEC9-F8EEBDAED1F3}">
      <dgm:prSet/>
      <dgm:spPr/>
      <dgm:t>
        <a:bodyPr/>
        <a:lstStyle/>
        <a:p>
          <a:pPr rtl="1"/>
          <a:endParaRPr lang="ar-IQ"/>
        </a:p>
      </dgm:t>
    </dgm:pt>
    <dgm:pt modelId="{A88A829F-C5EE-4146-9541-82F51BEF90DC}">
      <dgm:prSet phldrT="[Text]"/>
      <dgm:spPr/>
      <dgm:t>
        <a:bodyPr/>
        <a:lstStyle/>
        <a:p>
          <a:pPr rtl="1"/>
          <a:r>
            <a:rPr lang="ar-IQ" dirty="0" smtClean="0"/>
            <a:t>عقود التوريد الصناعية </a:t>
          </a:r>
          <a:endParaRPr lang="ar-IQ" dirty="0"/>
        </a:p>
      </dgm:t>
    </dgm:pt>
    <dgm:pt modelId="{D02D12DB-374A-4AEC-83F6-ABB7536C11C3}" type="parTrans" cxnId="{62585AD8-00B2-4FDD-A62F-9BC72177AC33}">
      <dgm:prSet/>
      <dgm:spPr/>
      <dgm:t>
        <a:bodyPr/>
        <a:lstStyle/>
        <a:p>
          <a:pPr rtl="1"/>
          <a:endParaRPr lang="ar-IQ"/>
        </a:p>
      </dgm:t>
    </dgm:pt>
    <dgm:pt modelId="{F2767448-23C8-4690-9D3D-82ED1F75A29D}" type="sibTrans" cxnId="{62585AD8-00B2-4FDD-A62F-9BC72177AC33}">
      <dgm:prSet/>
      <dgm:spPr/>
      <dgm:t>
        <a:bodyPr/>
        <a:lstStyle/>
        <a:p>
          <a:pPr rtl="1"/>
          <a:endParaRPr lang="ar-IQ"/>
        </a:p>
      </dgm:t>
    </dgm:pt>
    <dgm:pt modelId="{66AC56A3-8EFC-4F04-9F56-B89A94EA389F}" type="pres">
      <dgm:prSet presAssocID="{D7F2BE7C-2B39-49C2-A21F-1776C27A0395}" presName="cycle" presStyleCnt="0">
        <dgm:presLayoutVars>
          <dgm:dir/>
          <dgm:resizeHandles val="exact"/>
        </dgm:presLayoutVars>
      </dgm:prSet>
      <dgm:spPr/>
    </dgm:pt>
    <dgm:pt modelId="{97B4F889-89DE-4337-ABE1-EE8F9FD689C9}" type="pres">
      <dgm:prSet presAssocID="{E05C687C-A4C6-45E9-B1DC-CA6466FF2F93}" presName="node" presStyleLbl="node1" presStyleIdx="0" presStyleCnt="5">
        <dgm:presLayoutVars>
          <dgm:bulletEnabled val="1"/>
        </dgm:presLayoutVars>
      </dgm:prSet>
      <dgm:spPr/>
    </dgm:pt>
    <dgm:pt modelId="{AA33646A-2BEC-4DCB-8BAF-DB9D7F3C6FA6}" type="pres">
      <dgm:prSet presAssocID="{3B2F3AF1-1C54-42FD-916B-EF21FEB7CCA5}" presName="sibTrans" presStyleLbl="sibTrans2D1" presStyleIdx="0" presStyleCnt="5"/>
      <dgm:spPr/>
    </dgm:pt>
    <dgm:pt modelId="{8A958143-2871-4E10-A26F-9D08741DCDB6}" type="pres">
      <dgm:prSet presAssocID="{3B2F3AF1-1C54-42FD-916B-EF21FEB7CCA5}" presName="connectorText" presStyleLbl="sibTrans2D1" presStyleIdx="0" presStyleCnt="5"/>
      <dgm:spPr/>
    </dgm:pt>
    <dgm:pt modelId="{ABAC7B54-FDBE-4530-8AB3-6A06E2756059}" type="pres">
      <dgm:prSet presAssocID="{294C05DF-9BBC-4E93-B7C6-EFA9CF9ADFEC}" presName="node" presStyleLbl="node1" presStyleIdx="1" presStyleCnt="5">
        <dgm:presLayoutVars>
          <dgm:bulletEnabled val="1"/>
        </dgm:presLayoutVars>
      </dgm:prSet>
      <dgm:spPr/>
    </dgm:pt>
    <dgm:pt modelId="{4FEB1502-9898-4F2B-B490-2BAE3549DCB3}" type="pres">
      <dgm:prSet presAssocID="{14434A45-1580-49C8-94A2-F9F6CA30A4AF}" presName="sibTrans" presStyleLbl="sibTrans2D1" presStyleIdx="1" presStyleCnt="5"/>
      <dgm:spPr/>
    </dgm:pt>
    <dgm:pt modelId="{3FBAEA56-29C9-406B-B90F-304F7D56C5CA}" type="pres">
      <dgm:prSet presAssocID="{14434A45-1580-49C8-94A2-F9F6CA30A4AF}" presName="connectorText" presStyleLbl="sibTrans2D1" presStyleIdx="1" presStyleCnt="5"/>
      <dgm:spPr/>
    </dgm:pt>
    <dgm:pt modelId="{44F8C31D-8909-44C1-9ABB-DDABF61ABD69}" type="pres">
      <dgm:prSet presAssocID="{1BE56EDB-775A-49F8-899D-1469A3776F1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DE3FC97-A2A8-4126-BE2F-0D6648C30BD2}" type="pres">
      <dgm:prSet presAssocID="{F20BBEA3-A1CC-47CE-B4CB-791BD52686EA}" presName="sibTrans" presStyleLbl="sibTrans2D1" presStyleIdx="2" presStyleCnt="5"/>
      <dgm:spPr/>
    </dgm:pt>
    <dgm:pt modelId="{0E1DBE40-E0CE-4DAB-A6DF-157C336CA0A6}" type="pres">
      <dgm:prSet presAssocID="{F20BBEA3-A1CC-47CE-B4CB-791BD52686EA}" presName="connectorText" presStyleLbl="sibTrans2D1" presStyleIdx="2" presStyleCnt="5"/>
      <dgm:spPr/>
    </dgm:pt>
    <dgm:pt modelId="{7D6B5E98-FD5B-44E1-9ADA-8F4C2A14D543}" type="pres">
      <dgm:prSet presAssocID="{15B0E4E3-6704-452B-88AA-D2321C1FBBA7}" presName="node" presStyleLbl="node1" presStyleIdx="3" presStyleCnt="5">
        <dgm:presLayoutVars>
          <dgm:bulletEnabled val="1"/>
        </dgm:presLayoutVars>
      </dgm:prSet>
      <dgm:spPr/>
    </dgm:pt>
    <dgm:pt modelId="{4221F6B2-4748-432A-9FC6-9B7E15EAD3A6}" type="pres">
      <dgm:prSet presAssocID="{6B7D368D-EE9A-4280-BFC6-5D732AE432F0}" presName="sibTrans" presStyleLbl="sibTrans2D1" presStyleIdx="3" presStyleCnt="5"/>
      <dgm:spPr/>
    </dgm:pt>
    <dgm:pt modelId="{10654752-011E-4D96-ACF6-9411BA89F7FD}" type="pres">
      <dgm:prSet presAssocID="{6B7D368D-EE9A-4280-BFC6-5D732AE432F0}" presName="connectorText" presStyleLbl="sibTrans2D1" presStyleIdx="3" presStyleCnt="5"/>
      <dgm:spPr/>
    </dgm:pt>
    <dgm:pt modelId="{0B416BC1-5D9D-4BC7-90B6-94C46FF48E04}" type="pres">
      <dgm:prSet presAssocID="{A88A829F-C5EE-4146-9541-82F51BEF90DC}" presName="node" presStyleLbl="node1" presStyleIdx="4" presStyleCnt="5">
        <dgm:presLayoutVars>
          <dgm:bulletEnabled val="1"/>
        </dgm:presLayoutVars>
      </dgm:prSet>
      <dgm:spPr/>
    </dgm:pt>
    <dgm:pt modelId="{8FDFAEBB-4A47-4DC2-9160-0690FB34DFD9}" type="pres">
      <dgm:prSet presAssocID="{F2767448-23C8-4690-9D3D-82ED1F75A29D}" presName="sibTrans" presStyleLbl="sibTrans2D1" presStyleIdx="4" presStyleCnt="5"/>
      <dgm:spPr/>
    </dgm:pt>
    <dgm:pt modelId="{A4BDD72B-024C-4596-84C9-FA916D4DDAE3}" type="pres">
      <dgm:prSet presAssocID="{F2767448-23C8-4690-9D3D-82ED1F75A29D}" presName="connectorText" presStyleLbl="sibTrans2D1" presStyleIdx="4" presStyleCnt="5"/>
      <dgm:spPr/>
    </dgm:pt>
  </dgm:ptLst>
  <dgm:cxnLst>
    <dgm:cxn modelId="{11B29DDC-62F9-4B50-AEC9-F8EEBDAED1F3}" srcId="{D7F2BE7C-2B39-49C2-A21F-1776C27A0395}" destId="{15B0E4E3-6704-452B-88AA-D2321C1FBBA7}" srcOrd="3" destOrd="0" parTransId="{63F0AB35-98AD-4DA3-8EDF-D43479E44338}" sibTransId="{6B7D368D-EE9A-4280-BFC6-5D732AE432F0}"/>
    <dgm:cxn modelId="{858A4438-1207-4C11-8E84-7F8E35B9ECD1}" type="presOf" srcId="{3B2F3AF1-1C54-42FD-916B-EF21FEB7CCA5}" destId="{8A958143-2871-4E10-A26F-9D08741DCDB6}" srcOrd="1" destOrd="0" presId="urn:microsoft.com/office/officeart/2005/8/layout/cycle2"/>
    <dgm:cxn modelId="{AA798FBA-F80D-4733-B888-E933E91E6896}" type="presOf" srcId="{F2767448-23C8-4690-9D3D-82ED1F75A29D}" destId="{8FDFAEBB-4A47-4DC2-9160-0690FB34DFD9}" srcOrd="0" destOrd="0" presId="urn:microsoft.com/office/officeart/2005/8/layout/cycle2"/>
    <dgm:cxn modelId="{B9319027-7C44-4FB4-924A-526B6B3D1797}" type="presOf" srcId="{14434A45-1580-49C8-94A2-F9F6CA30A4AF}" destId="{3FBAEA56-29C9-406B-B90F-304F7D56C5CA}" srcOrd="1" destOrd="0" presId="urn:microsoft.com/office/officeart/2005/8/layout/cycle2"/>
    <dgm:cxn modelId="{6271D5AC-42D3-4BE6-B91A-955BF9C119FD}" type="presOf" srcId="{E05C687C-A4C6-45E9-B1DC-CA6466FF2F93}" destId="{97B4F889-89DE-4337-ABE1-EE8F9FD689C9}" srcOrd="0" destOrd="0" presId="urn:microsoft.com/office/officeart/2005/8/layout/cycle2"/>
    <dgm:cxn modelId="{F0DE0B26-EADE-4C9B-9F42-FD57EC81E45E}" type="presOf" srcId="{F20BBEA3-A1CC-47CE-B4CB-791BD52686EA}" destId="{0E1DBE40-E0CE-4DAB-A6DF-157C336CA0A6}" srcOrd="1" destOrd="0" presId="urn:microsoft.com/office/officeart/2005/8/layout/cycle2"/>
    <dgm:cxn modelId="{FADAC34A-7AD0-4040-94BE-A06FBEB6BB13}" type="presOf" srcId="{3B2F3AF1-1C54-42FD-916B-EF21FEB7CCA5}" destId="{AA33646A-2BEC-4DCB-8BAF-DB9D7F3C6FA6}" srcOrd="0" destOrd="0" presId="urn:microsoft.com/office/officeart/2005/8/layout/cycle2"/>
    <dgm:cxn modelId="{79615655-1F4E-4967-9DDB-7A5BA1B06916}" type="presOf" srcId="{A88A829F-C5EE-4146-9541-82F51BEF90DC}" destId="{0B416BC1-5D9D-4BC7-90B6-94C46FF48E04}" srcOrd="0" destOrd="0" presId="urn:microsoft.com/office/officeart/2005/8/layout/cycle2"/>
    <dgm:cxn modelId="{877528F1-4658-4980-A219-00ADD5ADC88F}" type="presOf" srcId="{F2767448-23C8-4690-9D3D-82ED1F75A29D}" destId="{A4BDD72B-024C-4596-84C9-FA916D4DDAE3}" srcOrd="1" destOrd="0" presId="urn:microsoft.com/office/officeart/2005/8/layout/cycle2"/>
    <dgm:cxn modelId="{8068ACF4-F4E1-4A88-88D9-04BAD3D04294}" type="presOf" srcId="{6B7D368D-EE9A-4280-BFC6-5D732AE432F0}" destId="{4221F6B2-4748-432A-9FC6-9B7E15EAD3A6}" srcOrd="0" destOrd="0" presId="urn:microsoft.com/office/officeart/2005/8/layout/cycle2"/>
    <dgm:cxn modelId="{6EA83D8D-3582-40C4-9EE1-E6B33A768CF7}" type="presOf" srcId="{F20BBEA3-A1CC-47CE-B4CB-791BD52686EA}" destId="{DDE3FC97-A2A8-4126-BE2F-0D6648C30BD2}" srcOrd="0" destOrd="0" presId="urn:microsoft.com/office/officeart/2005/8/layout/cycle2"/>
    <dgm:cxn modelId="{80232322-0F9A-48A7-89E5-38A7F4F09428}" type="presOf" srcId="{6B7D368D-EE9A-4280-BFC6-5D732AE432F0}" destId="{10654752-011E-4D96-ACF6-9411BA89F7FD}" srcOrd="1" destOrd="0" presId="urn:microsoft.com/office/officeart/2005/8/layout/cycle2"/>
    <dgm:cxn modelId="{B1BF141F-7AFD-4086-88AE-9D7127F2539A}" srcId="{D7F2BE7C-2B39-49C2-A21F-1776C27A0395}" destId="{E05C687C-A4C6-45E9-B1DC-CA6466FF2F93}" srcOrd="0" destOrd="0" parTransId="{4D5EDDA7-68EE-4F90-A2DC-379D0A472DC9}" sibTransId="{3B2F3AF1-1C54-42FD-916B-EF21FEB7CCA5}"/>
    <dgm:cxn modelId="{08E732AD-F969-4A4E-924D-809785AEBA35}" type="presOf" srcId="{294C05DF-9BBC-4E93-B7C6-EFA9CF9ADFEC}" destId="{ABAC7B54-FDBE-4530-8AB3-6A06E2756059}" srcOrd="0" destOrd="0" presId="urn:microsoft.com/office/officeart/2005/8/layout/cycle2"/>
    <dgm:cxn modelId="{B8308572-EF7F-4A32-9FB9-6F9DD8E77E4A}" type="presOf" srcId="{14434A45-1580-49C8-94A2-F9F6CA30A4AF}" destId="{4FEB1502-9898-4F2B-B490-2BAE3549DCB3}" srcOrd="0" destOrd="0" presId="urn:microsoft.com/office/officeart/2005/8/layout/cycle2"/>
    <dgm:cxn modelId="{62585AD8-00B2-4FDD-A62F-9BC72177AC33}" srcId="{D7F2BE7C-2B39-49C2-A21F-1776C27A0395}" destId="{A88A829F-C5EE-4146-9541-82F51BEF90DC}" srcOrd="4" destOrd="0" parTransId="{D02D12DB-374A-4AEC-83F6-ABB7536C11C3}" sibTransId="{F2767448-23C8-4690-9D3D-82ED1F75A29D}"/>
    <dgm:cxn modelId="{FADCA191-5A7D-42F5-8939-85087B0A60CC}" srcId="{D7F2BE7C-2B39-49C2-A21F-1776C27A0395}" destId="{1BE56EDB-775A-49F8-899D-1469A3776F11}" srcOrd="2" destOrd="0" parTransId="{EC5AB589-7933-4E05-BD24-214E6DE41263}" sibTransId="{F20BBEA3-A1CC-47CE-B4CB-791BD52686EA}"/>
    <dgm:cxn modelId="{24B6161B-B77A-47F2-8202-A5081B50E5F1}" type="presOf" srcId="{D7F2BE7C-2B39-49C2-A21F-1776C27A0395}" destId="{66AC56A3-8EFC-4F04-9F56-B89A94EA389F}" srcOrd="0" destOrd="0" presId="urn:microsoft.com/office/officeart/2005/8/layout/cycle2"/>
    <dgm:cxn modelId="{061D7E32-537A-4D42-AFB9-BEB2630C1B6F}" srcId="{D7F2BE7C-2B39-49C2-A21F-1776C27A0395}" destId="{294C05DF-9BBC-4E93-B7C6-EFA9CF9ADFEC}" srcOrd="1" destOrd="0" parTransId="{54905919-D7C8-4F69-8160-BD74598C69A3}" sibTransId="{14434A45-1580-49C8-94A2-F9F6CA30A4AF}"/>
    <dgm:cxn modelId="{C5D9E52D-0DE9-432D-8AEE-630329C396D9}" type="presOf" srcId="{1BE56EDB-775A-49F8-899D-1469A3776F11}" destId="{44F8C31D-8909-44C1-9ABB-DDABF61ABD69}" srcOrd="0" destOrd="0" presId="urn:microsoft.com/office/officeart/2005/8/layout/cycle2"/>
    <dgm:cxn modelId="{97291D6E-4423-48C1-9180-76DD80423B29}" type="presOf" srcId="{15B0E4E3-6704-452B-88AA-D2321C1FBBA7}" destId="{7D6B5E98-FD5B-44E1-9ADA-8F4C2A14D543}" srcOrd="0" destOrd="0" presId="urn:microsoft.com/office/officeart/2005/8/layout/cycle2"/>
    <dgm:cxn modelId="{BC9F5D95-F03D-49B7-999C-F3D055466CF5}" type="presParOf" srcId="{66AC56A3-8EFC-4F04-9F56-B89A94EA389F}" destId="{97B4F889-89DE-4337-ABE1-EE8F9FD689C9}" srcOrd="0" destOrd="0" presId="urn:microsoft.com/office/officeart/2005/8/layout/cycle2"/>
    <dgm:cxn modelId="{C76FBA13-5668-4C71-AD84-EDCF77992409}" type="presParOf" srcId="{66AC56A3-8EFC-4F04-9F56-B89A94EA389F}" destId="{AA33646A-2BEC-4DCB-8BAF-DB9D7F3C6FA6}" srcOrd="1" destOrd="0" presId="urn:microsoft.com/office/officeart/2005/8/layout/cycle2"/>
    <dgm:cxn modelId="{5B5C5784-1E09-4BF2-907D-311B8295080A}" type="presParOf" srcId="{AA33646A-2BEC-4DCB-8BAF-DB9D7F3C6FA6}" destId="{8A958143-2871-4E10-A26F-9D08741DCDB6}" srcOrd="0" destOrd="0" presId="urn:microsoft.com/office/officeart/2005/8/layout/cycle2"/>
    <dgm:cxn modelId="{C6E32DC6-7077-4029-AF8A-F5928CCC5318}" type="presParOf" srcId="{66AC56A3-8EFC-4F04-9F56-B89A94EA389F}" destId="{ABAC7B54-FDBE-4530-8AB3-6A06E2756059}" srcOrd="2" destOrd="0" presId="urn:microsoft.com/office/officeart/2005/8/layout/cycle2"/>
    <dgm:cxn modelId="{A8CA016A-0869-4CF3-AC36-66BF2C6706A1}" type="presParOf" srcId="{66AC56A3-8EFC-4F04-9F56-B89A94EA389F}" destId="{4FEB1502-9898-4F2B-B490-2BAE3549DCB3}" srcOrd="3" destOrd="0" presId="urn:microsoft.com/office/officeart/2005/8/layout/cycle2"/>
    <dgm:cxn modelId="{F906D156-B72D-43B3-BFE8-7FAE3FBE8C55}" type="presParOf" srcId="{4FEB1502-9898-4F2B-B490-2BAE3549DCB3}" destId="{3FBAEA56-29C9-406B-B90F-304F7D56C5CA}" srcOrd="0" destOrd="0" presId="urn:microsoft.com/office/officeart/2005/8/layout/cycle2"/>
    <dgm:cxn modelId="{D6A64641-278B-482A-9789-E92238A281DA}" type="presParOf" srcId="{66AC56A3-8EFC-4F04-9F56-B89A94EA389F}" destId="{44F8C31D-8909-44C1-9ABB-DDABF61ABD69}" srcOrd="4" destOrd="0" presId="urn:microsoft.com/office/officeart/2005/8/layout/cycle2"/>
    <dgm:cxn modelId="{2F93CB6B-41E2-49B1-B03F-90E5CC6EB539}" type="presParOf" srcId="{66AC56A3-8EFC-4F04-9F56-B89A94EA389F}" destId="{DDE3FC97-A2A8-4126-BE2F-0D6648C30BD2}" srcOrd="5" destOrd="0" presId="urn:microsoft.com/office/officeart/2005/8/layout/cycle2"/>
    <dgm:cxn modelId="{CBD4F210-1161-4950-8056-3A698C1CD10D}" type="presParOf" srcId="{DDE3FC97-A2A8-4126-BE2F-0D6648C30BD2}" destId="{0E1DBE40-E0CE-4DAB-A6DF-157C336CA0A6}" srcOrd="0" destOrd="0" presId="urn:microsoft.com/office/officeart/2005/8/layout/cycle2"/>
    <dgm:cxn modelId="{E4A97C98-2CF8-4202-A9F3-FEE0DA5E0AF0}" type="presParOf" srcId="{66AC56A3-8EFC-4F04-9F56-B89A94EA389F}" destId="{7D6B5E98-FD5B-44E1-9ADA-8F4C2A14D543}" srcOrd="6" destOrd="0" presId="urn:microsoft.com/office/officeart/2005/8/layout/cycle2"/>
    <dgm:cxn modelId="{2B49C48E-AB68-441D-AC64-9E8F70BF33CD}" type="presParOf" srcId="{66AC56A3-8EFC-4F04-9F56-B89A94EA389F}" destId="{4221F6B2-4748-432A-9FC6-9B7E15EAD3A6}" srcOrd="7" destOrd="0" presId="urn:microsoft.com/office/officeart/2005/8/layout/cycle2"/>
    <dgm:cxn modelId="{A13FB2ED-FA6A-4517-A106-A7F9EC8F9AB1}" type="presParOf" srcId="{4221F6B2-4748-432A-9FC6-9B7E15EAD3A6}" destId="{10654752-011E-4D96-ACF6-9411BA89F7FD}" srcOrd="0" destOrd="0" presId="urn:microsoft.com/office/officeart/2005/8/layout/cycle2"/>
    <dgm:cxn modelId="{0D573B18-72CA-42AC-B0B8-E2789CE9F56B}" type="presParOf" srcId="{66AC56A3-8EFC-4F04-9F56-B89A94EA389F}" destId="{0B416BC1-5D9D-4BC7-90B6-94C46FF48E04}" srcOrd="8" destOrd="0" presId="urn:microsoft.com/office/officeart/2005/8/layout/cycle2"/>
    <dgm:cxn modelId="{35588E7F-4832-456A-8EDA-48F70731D60E}" type="presParOf" srcId="{66AC56A3-8EFC-4F04-9F56-B89A94EA389F}" destId="{8FDFAEBB-4A47-4DC2-9160-0690FB34DFD9}" srcOrd="9" destOrd="0" presId="urn:microsoft.com/office/officeart/2005/8/layout/cycle2"/>
    <dgm:cxn modelId="{52584C84-029A-4BB0-AE15-1E1C77B81CBF}" type="presParOf" srcId="{8FDFAEBB-4A47-4DC2-9160-0690FB34DFD9}" destId="{A4BDD72B-024C-4596-84C9-FA916D4DDAE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13EFC0-54D0-4974-8EBE-ECF6C479A332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A5A329B1-ADFD-4AC3-A840-D31AE6ECC6BF}">
      <dgm:prSet phldrT="[Text]"/>
      <dgm:spPr/>
      <dgm:t>
        <a:bodyPr/>
        <a:lstStyle/>
        <a:p>
          <a:pPr rtl="1"/>
          <a:r>
            <a:rPr lang="ar-IQ" dirty="0" smtClean="0"/>
            <a:t>صفقات محصصة</a:t>
          </a:r>
          <a:endParaRPr lang="ar-IQ" dirty="0"/>
        </a:p>
      </dgm:t>
    </dgm:pt>
    <dgm:pt modelId="{D4944A84-DED9-41F5-B372-70A6D9CB77C6}" type="parTrans" cxnId="{E0B80B2F-F462-4608-8A50-E19E27CECC6D}">
      <dgm:prSet/>
      <dgm:spPr/>
      <dgm:t>
        <a:bodyPr/>
        <a:lstStyle/>
        <a:p>
          <a:pPr rtl="1"/>
          <a:endParaRPr lang="ar-IQ"/>
        </a:p>
      </dgm:t>
    </dgm:pt>
    <dgm:pt modelId="{952BBF00-90EB-4DC2-BB58-A8944B21AF8E}" type="sibTrans" cxnId="{E0B80B2F-F462-4608-8A50-E19E27CECC6D}">
      <dgm:prSet/>
      <dgm:spPr/>
      <dgm:t>
        <a:bodyPr/>
        <a:lstStyle/>
        <a:p>
          <a:pPr rtl="1"/>
          <a:endParaRPr lang="ar-IQ"/>
        </a:p>
      </dgm:t>
    </dgm:pt>
    <dgm:pt modelId="{D124D7D0-E7A3-45ED-AFB0-155DB57DF13D}">
      <dgm:prSet phldrT="[Text]"/>
      <dgm:spPr/>
      <dgm:t>
        <a:bodyPr/>
        <a:lstStyle/>
        <a:p>
          <a:pPr rtl="1"/>
          <a:r>
            <a:rPr lang="ar-IQ" dirty="0" smtClean="0"/>
            <a:t>الصفقات القابلة للتجديد </a:t>
          </a:r>
          <a:endParaRPr lang="ar-IQ" dirty="0"/>
        </a:p>
      </dgm:t>
    </dgm:pt>
    <dgm:pt modelId="{8977F055-5B6D-40C3-B1E1-A2EC542A956C}" type="parTrans" cxnId="{76BB9695-F69C-40E8-8E0F-483A37A44D2E}">
      <dgm:prSet/>
      <dgm:spPr/>
      <dgm:t>
        <a:bodyPr/>
        <a:lstStyle/>
        <a:p>
          <a:pPr rtl="1"/>
          <a:endParaRPr lang="ar-IQ"/>
        </a:p>
      </dgm:t>
    </dgm:pt>
    <dgm:pt modelId="{7EEBE20E-DA6A-42E0-97D6-0602DABF3003}" type="sibTrans" cxnId="{76BB9695-F69C-40E8-8E0F-483A37A44D2E}">
      <dgm:prSet/>
      <dgm:spPr/>
      <dgm:t>
        <a:bodyPr/>
        <a:lstStyle/>
        <a:p>
          <a:pPr rtl="1"/>
          <a:endParaRPr lang="ar-IQ"/>
        </a:p>
      </dgm:t>
    </dgm:pt>
    <dgm:pt modelId="{396221DA-E129-4952-8EF8-A6B16FE016E3}">
      <dgm:prSet phldrT="[Text]"/>
      <dgm:spPr/>
      <dgm:t>
        <a:bodyPr/>
        <a:lstStyle/>
        <a:p>
          <a:pPr rtl="1"/>
          <a:r>
            <a:rPr lang="ar-IQ" dirty="0" smtClean="0"/>
            <a:t>صفقات اطار </a:t>
          </a:r>
          <a:endParaRPr lang="ar-IQ" dirty="0"/>
        </a:p>
      </dgm:t>
    </dgm:pt>
    <dgm:pt modelId="{039CBA1F-F7FE-46B2-ACF1-79392F9055BC}" type="parTrans" cxnId="{B0B1A7AD-6E1C-4765-8AE1-2A71696983EE}">
      <dgm:prSet/>
      <dgm:spPr/>
      <dgm:t>
        <a:bodyPr/>
        <a:lstStyle/>
        <a:p>
          <a:pPr rtl="1"/>
          <a:endParaRPr lang="ar-IQ"/>
        </a:p>
      </dgm:t>
    </dgm:pt>
    <dgm:pt modelId="{79C60E36-C07D-41A8-ADB6-492387C9A7BB}" type="sibTrans" cxnId="{B0B1A7AD-6E1C-4765-8AE1-2A71696983EE}">
      <dgm:prSet/>
      <dgm:spPr/>
      <dgm:t>
        <a:bodyPr/>
        <a:lstStyle/>
        <a:p>
          <a:pPr rtl="1"/>
          <a:endParaRPr lang="ar-IQ"/>
        </a:p>
      </dgm:t>
    </dgm:pt>
    <dgm:pt modelId="{02F459F1-6256-44A5-876C-147C0CF7E607}">
      <dgm:prSet phldrT="[Text]"/>
      <dgm:spPr/>
      <dgm:t>
        <a:bodyPr/>
        <a:lstStyle/>
        <a:p>
          <a:pPr rtl="1"/>
          <a:r>
            <a:rPr lang="ar-IQ" dirty="0" smtClean="0"/>
            <a:t>عقد البرنامج</a:t>
          </a:r>
          <a:endParaRPr lang="ar-IQ" dirty="0"/>
        </a:p>
      </dgm:t>
    </dgm:pt>
    <dgm:pt modelId="{F5279DDD-D5F6-41FF-AEAE-FC3B09696B5D}" type="parTrans" cxnId="{5D0CB1A4-BC5A-459E-8F96-414AC9FA35E0}">
      <dgm:prSet/>
      <dgm:spPr/>
      <dgm:t>
        <a:bodyPr/>
        <a:lstStyle/>
        <a:p>
          <a:pPr rtl="1"/>
          <a:endParaRPr lang="ar-IQ"/>
        </a:p>
      </dgm:t>
    </dgm:pt>
    <dgm:pt modelId="{96F9EAAA-09D4-4A57-9DD4-5200AA6AC5B9}" type="sibTrans" cxnId="{5D0CB1A4-BC5A-459E-8F96-414AC9FA35E0}">
      <dgm:prSet/>
      <dgm:spPr/>
      <dgm:t>
        <a:bodyPr/>
        <a:lstStyle/>
        <a:p>
          <a:pPr rtl="1"/>
          <a:endParaRPr lang="ar-IQ"/>
        </a:p>
      </dgm:t>
    </dgm:pt>
    <dgm:pt modelId="{0CF63A09-3317-4071-A81D-6D666A360F8C}">
      <dgm:prSet phldrT="[Text]"/>
      <dgm:spPr/>
      <dgm:t>
        <a:bodyPr/>
        <a:lstStyle/>
        <a:p>
          <a:pPr rtl="1"/>
          <a:r>
            <a:rPr lang="ar-IQ" dirty="0" smtClean="0"/>
            <a:t>صفقة الطلبات </a:t>
          </a:r>
          <a:endParaRPr lang="ar-IQ" dirty="0"/>
        </a:p>
      </dgm:t>
    </dgm:pt>
    <dgm:pt modelId="{00487BE2-B3F1-431D-AE70-0FF50CD42F3D}" type="parTrans" cxnId="{A9E99666-0F4C-44D7-96E3-37C5E50D0F0C}">
      <dgm:prSet/>
      <dgm:spPr/>
      <dgm:t>
        <a:bodyPr/>
        <a:lstStyle/>
        <a:p>
          <a:pPr rtl="1"/>
          <a:endParaRPr lang="ar-IQ"/>
        </a:p>
      </dgm:t>
    </dgm:pt>
    <dgm:pt modelId="{950322C5-3CC8-496E-8449-73A4E9C761CF}" type="sibTrans" cxnId="{A9E99666-0F4C-44D7-96E3-37C5E50D0F0C}">
      <dgm:prSet/>
      <dgm:spPr/>
      <dgm:t>
        <a:bodyPr/>
        <a:lstStyle/>
        <a:p>
          <a:pPr rtl="1"/>
          <a:endParaRPr lang="ar-IQ"/>
        </a:p>
      </dgm:t>
    </dgm:pt>
    <dgm:pt modelId="{739DFC28-58D8-43D0-B25B-4DDD49FE88BE}" type="pres">
      <dgm:prSet presAssocID="{2E13EFC0-54D0-4974-8EBE-ECF6C479A332}" presName="diagram" presStyleCnt="0">
        <dgm:presLayoutVars>
          <dgm:dir/>
          <dgm:resizeHandles val="exact"/>
        </dgm:presLayoutVars>
      </dgm:prSet>
      <dgm:spPr/>
    </dgm:pt>
    <dgm:pt modelId="{FD5AAA83-110C-44F1-97C2-200637FBE426}" type="pres">
      <dgm:prSet presAssocID="{A5A329B1-ADFD-4AC3-A840-D31AE6ECC6BF}" presName="node" presStyleLbl="node1" presStyleIdx="0" presStyleCnt="5">
        <dgm:presLayoutVars>
          <dgm:bulletEnabled val="1"/>
        </dgm:presLayoutVars>
      </dgm:prSet>
      <dgm:spPr/>
    </dgm:pt>
    <dgm:pt modelId="{E20AC1D5-7835-4DC7-B7A4-91D6984AFB4B}" type="pres">
      <dgm:prSet presAssocID="{952BBF00-90EB-4DC2-BB58-A8944B21AF8E}" presName="sibTrans" presStyleLbl="sibTrans2D1" presStyleIdx="0" presStyleCnt="4"/>
      <dgm:spPr/>
    </dgm:pt>
    <dgm:pt modelId="{F70853BC-0DA7-4A18-B95F-6B55FD514E72}" type="pres">
      <dgm:prSet presAssocID="{952BBF00-90EB-4DC2-BB58-A8944B21AF8E}" presName="connectorText" presStyleLbl="sibTrans2D1" presStyleIdx="0" presStyleCnt="4"/>
      <dgm:spPr/>
    </dgm:pt>
    <dgm:pt modelId="{137E6DD9-A9CB-4CB7-8896-E00B6A17AC92}" type="pres">
      <dgm:prSet presAssocID="{D124D7D0-E7A3-45ED-AFB0-155DB57DF13D}" presName="node" presStyleLbl="node1" presStyleIdx="1" presStyleCnt="5">
        <dgm:presLayoutVars>
          <dgm:bulletEnabled val="1"/>
        </dgm:presLayoutVars>
      </dgm:prSet>
      <dgm:spPr/>
    </dgm:pt>
    <dgm:pt modelId="{93A2A93F-A258-42E1-9C85-1658282E7E8B}" type="pres">
      <dgm:prSet presAssocID="{7EEBE20E-DA6A-42E0-97D6-0602DABF3003}" presName="sibTrans" presStyleLbl="sibTrans2D1" presStyleIdx="1" presStyleCnt="4"/>
      <dgm:spPr/>
    </dgm:pt>
    <dgm:pt modelId="{F375FC96-AFBC-4E3A-A666-F2E475185B34}" type="pres">
      <dgm:prSet presAssocID="{7EEBE20E-DA6A-42E0-97D6-0602DABF3003}" presName="connectorText" presStyleLbl="sibTrans2D1" presStyleIdx="1" presStyleCnt="4"/>
      <dgm:spPr/>
    </dgm:pt>
    <dgm:pt modelId="{B0F59D50-4EE0-4466-BEC6-EFDBF28AEA0B}" type="pres">
      <dgm:prSet presAssocID="{396221DA-E129-4952-8EF8-A6B16FE016E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E680D09-F58E-4CF4-B3B5-3B9A9448F746}" type="pres">
      <dgm:prSet presAssocID="{79C60E36-C07D-41A8-ADB6-492387C9A7BB}" presName="sibTrans" presStyleLbl="sibTrans2D1" presStyleIdx="2" presStyleCnt="4"/>
      <dgm:spPr/>
    </dgm:pt>
    <dgm:pt modelId="{99804DA1-2638-4BC9-AD95-2D45E51326A8}" type="pres">
      <dgm:prSet presAssocID="{79C60E36-C07D-41A8-ADB6-492387C9A7BB}" presName="connectorText" presStyleLbl="sibTrans2D1" presStyleIdx="2" presStyleCnt="4"/>
      <dgm:spPr/>
    </dgm:pt>
    <dgm:pt modelId="{D8D45C78-3301-4DCF-A66D-FF5E71C382D8}" type="pres">
      <dgm:prSet presAssocID="{02F459F1-6256-44A5-876C-147C0CF7E607}" presName="node" presStyleLbl="node1" presStyleIdx="3" presStyleCnt="5">
        <dgm:presLayoutVars>
          <dgm:bulletEnabled val="1"/>
        </dgm:presLayoutVars>
      </dgm:prSet>
      <dgm:spPr/>
    </dgm:pt>
    <dgm:pt modelId="{D0F2002B-49D8-454F-84A1-56D486E72A90}" type="pres">
      <dgm:prSet presAssocID="{96F9EAAA-09D4-4A57-9DD4-5200AA6AC5B9}" presName="sibTrans" presStyleLbl="sibTrans2D1" presStyleIdx="3" presStyleCnt="4"/>
      <dgm:spPr/>
    </dgm:pt>
    <dgm:pt modelId="{1D3713E4-DFC1-4D8A-853E-C5CC3C29E0A7}" type="pres">
      <dgm:prSet presAssocID="{96F9EAAA-09D4-4A57-9DD4-5200AA6AC5B9}" presName="connectorText" presStyleLbl="sibTrans2D1" presStyleIdx="3" presStyleCnt="4"/>
      <dgm:spPr/>
    </dgm:pt>
    <dgm:pt modelId="{8918382A-7341-49A8-B769-6C828D7970AC}" type="pres">
      <dgm:prSet presAssocID="{0CF63A09-3317-4071-A81D-6D666A360F8C}" presName="node" presStyleLbl="node1" presStyleIdx="4" presStyleCnt="5">
        <dgm:presLayoutVars>
          <dgm:bulletEnabled val="1"/>
        </dgm:presLayoutVars>
      </dgm:prSet>
      <dgm:spPr/>
    </dgm:pt>
  </dgm:ptLst>
  <dgm:cxnLst>
    <dgm:cxn modelId="{A9E99666-0F4C-44D7-96E3-37C5E50D0F0C}" srcId="{2E13EFC0-54D0-4974-8EBE-ECF6C479A332}" destId="{0CF63A09-3317-4071-A81D-6D666A360F8C}" srcOrd="4" destOrd="0" parTransId="{00487BE2-B3F1-431D-AE70-0FF50CD42F3D}" sibTransId="{950322C5-3CC8-496E-8449-73A4E9C761CF}"/>
    <dgm:cxn modelId="{D578F03E-200A-420C-8B78-342EB798D342}" type="presOf" srcId="{79C60E36-C07D-41A8-ADB6-492387C9A7BB}" destId="{99804DA1-2638-4BC9-AD95-2D45E51326A8}" srcOrd="1" destOrd="0" presId="urn:microsoft.com/office/officeart/2005/8/layout/process5"/>
    <dgm:cxn modelId="{76BB9695-F69C-40E8-8E0F-483A37A44D2E}" srcId="{2E13EFC0-54D0-4974-8EBE-ECF6C479A332}" destId="{D124D7D0-E7A3-45ED-AFB0-155DB57DF13D}" srcOrd="1" destOrd="0" parTransId="{8977F055-5B6D-40C3-B1E1-A2EC542A956C}" sibTransId="{7EEBE20E-DA6A-42E0-97D6-0602DABF3003}"/>
    <dgm:cxn modelId="{E636162E-7466-420C-9E9E-2D196B0B9A6A}" type="presOf" srcId="{0CF63A09-3317-4071-A81D-6D666A360F8C}" destId="{8918382A-7341-49A8-B769-6C828D7970AC}" srcOrd="0" destOrd="0" presId="urn:microsoft.com/office/officeart/2005/8/layout/process5"/>
    <dgm:cxn modelId="{215B02AD-F825-46FC-83FB-EBA59CC3C9BB}" type="presOf" srcId="{952BBF00-90EB-4DC2-BB58-A8944B21AF8E}" destId="{E20AC1D5-7835-4DC7-B7A4-91D6984AFB4B}" srcOrd="0" destOrd="0" presId="urn:microsoft.com/office/officeart/2005/8/layout/process5"/>
    <dgm:cxn modelId="{AEA6D8ED-3700-441F-950D-7776F2F3B580}" type="presOf" srcId="{7EEBE20E-DA6A-42E0-97D6-0602DABF3003}" destId="{93A2A93F-A258-42E1-9C85-1658282E7E8B}" srcOrd="0" destOrd="0" presId="urn:microsoft.com/office/officeart/2005/8/layout/process5"/>
    <dgm:cxn modelId="{6893B4F2-9905-410A-A25E-B26675D5BF54}" type="presOf" srcId="{02F459F1-6256-44A5-876C-147C0CF7E607}" destId="{D8D45C78-3301-4DCF-A66D-FF5E71C382D8}" srcOrd="0" destOrd="0" presId="urn:microsoft.com/office/officeart/2005/8/layout/process5"/>
    <dgm:cxn modelId="{E0B80B2F-F462-4608-8A50-E19E27CECC6D}" srcId="{2E13EFC0-54D0-4974-8EBE-ECF6C479A332}" destId="{A5A329B1-ADFD-4AC3-A840-D31AE6ECC6BF}" srcOrd="0" destOrd="0" parTransId="{D4944A84-DED9-41F5-B372-70A6D9CB77C6}" sibTransId="{952BBF00-90EB-4DC2-BB58-A8944B21AF8E}"/>
    <dgm:cxn modelId="{5D0CB1A4-BC5A-459E-8F96-414AC9FA35E0}" srcId="{2E13EFC0-54D0-4974-8EBE-ECF6C479A332}" destId="{02F459F1-6256-44A5-876C-147C0CF7E607}" srcOrd="3" destOrd="0" parTransId="{F5279DDD-D5F6-41FF-AEAE-FC3B09696B5D}" sibTransId="{96F9EAAA-09D4-4A57-9DD4-5200AA6AC5B9}"/>
    <dgm:cxn modelId="{1B438B5E-05E5-4772-8743-7A9F50B7ECC7}" type="presOf" srcId="{96F9EAAA-09D4-4A57-9DD4-5200AA6AC5B9}" destId="{1D3713E4-DFC1-4D8A-853E-C5CC3C29E0A7}" srcOrd="1" destOrd="0" presId="urn:microsoft.com/office/officeart/2005/8/layout/process5"/>
    <dgm:cxn modelId="{1E796075-A1DA-4D13-9DCE-6B743C801ECA}" type="presOf" srcId="{96F9EAAA-09D4-4A57-9DD4-5200AA6AC5B9}" destId="{D0F2002B-49D8-454F-84A1-56D486E72A90}" srcOrd="0" destOrd="0" presId="urn:microsoft.com/office/officeart/2005/8/layout/process5"/>
    <dgm:cxn modelId="{07EE918C-2D99-4817-9F5F-E6777287CCE9}" type="presOf" srcId="{A5A329B1-ADFD-4AC3-A840-D31AE6ECC6BF}" destId="{FD5AAA83-110C-44F1-97C2-200637FBE426}" srcOrd="0" destOrd="0" presId="urn:microsoft.com/office/officeart/2005/8/layout/process5"/>
    <dgm:cxn modelId="{783F663B-B737-402E-961B-49C06CEC2B61}" type="presOf" srcId="{396221DA-E129-4952-8EF8-A6B16FE016E3}" destId="{B0F59D50-4EE0-4466-BEC6-EFDBF28AEA0B}" srcOrd="0" destOrd="0" presId="urn:microsoft.com/office/officeart/2005/8/layout/process5"/>
    <dgm:cxn modelId="{B0B1A7AD-6E1C-4765-8AE1-2A71696983EE}" srcId="{2E13EFC0-54D0-4974-8EBE-ECF6C479A332}" destId="{396221DA-E129-4952-8EF8-A6B16FE016E3}" srcOrd="2" destOrd="0" parTransId="{039CBA1F-F7FE-46B2-ACF1-79392F9055BC}" sibTransId="{79C60E36-C07D-41A8-ADB6-492387C9A7BB}"/>
    <dgm:cxn modelId="{61657E30-6435-4088-A2B5-1C83755D1ECE}" type="presOf" srcId="{D124D7D0-E7A3-45ED-AFB0-155DB57DF13D}" destId="{137E6DD9-A9CB-4CB7-8896-E00B6A17AC92}" srcOrd="0" destOrd="0" presId="urn:microsoft.com/office/officeart/2005/8/layout/process5"/>
    <dgm:cxn modelId="{3C7C64EC-3803-43B5-AAC0-D06C944C6AF1}" type="presOf" srcId="{952BBF00-90EB-4DC2-BB58-A8944B21AF8E}" destId="{F70853BC-0DA7-4A18-B95F-6B55FD514E72}" srcOrd="1" destOrd="0" presId="urn:microsoft.com/office/officeart/2005/8/layout/process5"/>
    <dgm:cxn modelId="{0BD1CAD4-6075-4D74-B4CA-AED0065D5F0F}" type="presOf" srcId="{79C60E36-C07D-41A8-ADB6-492387C9A7BB}" destId="{BE680D09-F58E-4CF4-B3B5-3B9A9448F746}" srcOrd="0" destOrd="0" presId="urn:microsoft.com/office/officeart/2005/8/layout/process5"/>
    <dgm:cxn modelId="{FB005274-CBCB-448D-8B99-2FDE19933C60}" type="presOf" srcId="{2E13EFC0-54D0-4974-8EBE-ECF6C479A332}" destId="{739DFC28-58D8-43D0-B25B-4DDD49FE88BE}" srcOrd="0" destOrd="0" presId="urn:microsoft.com/office/officeart/2005/8/layout/process5"/>
    <dgm:cxn modelId="{24FD9B26-6A7E-4EA8-BFC8-73808E212687}" type="presOf" srcId="{7EEBE20E-DA6A-42E0-97D6-0602DABF3003}" destId="{F375FC96-AFBC-4E3A-A666-F2E475185B34}" srcOrd="1" destOrd="0" presId="urn:microsoft.com/office/officeart/2005/8/layout/process5"/>
    <dgm:cxn modelId="{4FCE2FD7-9440-4CDB-BE25-7E2076AE6F85}" type="presParOf" srcId="{739DFC28-58D8-43D0-B25B-4DDD49FE88BE}" destId="{FD5AAA83-110C-44F1-97C2-200637FBE426}" srcOrd="0" destOrd="0" presId="urn:microsoft.com/office/officeart/2005/8/layout/process5"/>
    <dgm:cxn modelId="{4F3A1B10-01BA-42D7-873F-DD09A6D8567D}" type="presParOf" srcId="{739DFC28-58D8-43D0-B25B-4DDD49FE88BE}" destId="{E20AC1D5-7835-4DC7-B7A4-91D6984AFB4B}" srcOrd="1" destOrd="0" presId="urn:microsoft.com/office/officeart/2005/8/layout/process5"/>
    <dgm:cxn modelId="{4E6F3E6B-29F0-4C44-A5B1-15FC44D4B22F}" type="presParOf" srcId="{E20AC1D5-7835-4DC7-B7A4-91D6984AFB4B}" destId="{F70853BC-0DA7-4A18-B95F-6B55FD514E72}" srcOrd="0" destOrd="0" presId="urn:microsoft.com/office/officeart/2005/8/layout/process5"/>
    <dgm:cxn modelId="{95FCA06F-2B1C-44C0-8087-2CB0557D96A1}" type="presParOf" srcId="{739DFC28-58D8-43D0-B25B-4DDD49FE88BE}" destId="{137E6DD9-A9CB-4CB7-8896-E00B6A17AC92}" srcOrd="2" destOrd="0" presId="urn:microsoft.com/office/officeart/2005/8/layout/process5"/>
    <dgm:cxn modelId="{291029A9-9BCD-4886-A07E-A0E5CFA19F37}" type="presParOf" srcId="{739DFC28-58D8-43D0-B25B-4DDD49FE88BE}" destId="{93A2A93F-A258-42E1-9C85-1658282E7E8B}" srcOrd="3" destOrd="0" presId="urn:microsoft.com/office/officeart/2005/8/layout/process5"/>
    <dgm:cxn modelId="{C8E46B4D-6FDC-4A14-A19C-AA8E8D601721}" type="presParOf" srcId="{93A2A93F-A258-42E1-9C85-1658282E7E8B}" destId="{F375FC96-AFBC-4E3A-A666-F2E475185B34}" srcOrd="0" destOrd="0" presId="urn:microsoft.com/office/officeart/2005/8/layout/process5"/>
    <dgm:cxn modelId="{C84825BB-CF9C-43E6-BA54-528EAF4DA8E2}" type="presParOf" srcId="{739DFC28-58D8-43D0-B25B-4DDD49FE88BE}" destId="{B0F59D50-4EE0-4466-BEC6-EFDBF28AEA0B}" srcOrd="4" destOrd="0" presId="urn:microsoft.com/office/officeart/2005/8/layout/process5"/>
    <dgm:cxn modelId="{ED4FA50D-F294-4A81-80E3-8ADEF1104F41}" type="presParOf" srcId="{739DFC28-58D8-43D0-B25B-4DDD49FE88BE}" destId="{BE680D09-F58E-4CF4-B3B5-3B9A9448F746}" srcOrd="5" destOrd="0" presId="urn:microsoft.com/office/officeart/2005/8/layout/process5"/>
    <dgm:cxn modelId="{3ED875EE-550C-4F8C-9D3A-B2FEA37267A8}" type="presParOf" srcId="{BE680D09-F58E-4CF4-B3B5-3B9A9448F746}" destId="{99804DA1-2638-4BC9-AD95-2D45E51326A8}" srcOrd="0" destOrd="0" presId="urn:microsoft.com/office/officeart/2005/8/layout/process5"/>
    <dgm:cxn modelId="{7AAF2BCC-6181-4A76-ABDF-62278EBB2E09}" type="presParOf" srcId="{739DFC28-58D8-43D0-B25B-4DDD49FE88BE}" destId="{D8D45C78-3301-4DCF-A66D-FF5E71C382D8}" srcOrd="6" destOrd="0" presId="urn:microsoft.com/office/officeart/2005/8/layout/process5"/>
    <dgm:cxn modelId="{92ACFD84-4D11-4ACB-B446-3B284702ADE1}" type="presParOf" srcId="{739DFC28-58D8-43D0-B25B-4DDD49FE88BE}" destId="{D0F2002B-49D8-454F-84A1-56D486E72A90}" srcOrd="7" destOrd="0" presId="urn:microsoft.com/office/officeart/2005/8/layout/process5"/>
    <dgm:cxn modelId="{10EE5D30-DE62-41C0-8E27-0FD2C1E3193D}" type="presParOf" srcId="{D0F2002B-49D8-454F-84A1-56D486E72A90}" destId="{1D3713E4-DFC1-4D8A-853E-C5CC3C29E0A7}" srcOrd="0" destOrd="0" presId="urn:microsoft.com/office/officeart/2005/8/layout/process5"/>
    <dgm:cxn modelId="{AFEE4B87-5CB8-4977-BB02-3AD6D2994042}" type="presParOf" srcId="{739DFC28-58D8-43D0-B25B-4DDD49FE88BE}" destId="{8918382A-7341-49A8-B769-6C828D7970A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CFA65-F2C4-4DCA-8A73-1491444366FB}">
      <dsp:nvSpPr>
        <dsp:cNvPr id="0" name=""/>
        <dsp:cNvSpPr/>
      </dsp:nvSpPr>
      <dsp:spPr>
        <a:xfrm>
          <a:off x="1867779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DDEE0-AFCE-4C7E-84C8-BF259F2D2BCF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عقود الفيديك</a:t>
          </a:r>
          <a:endParaRPr lang="ar-IQ" sz="2800" kern="1200" dirty="0"/>
        </a:p>
      </dsp:txBody>
      <dsp:txXfrm>
        <a:off x="3109561" y="52725"/>
        <a:ext cx="2010477" cy="953648"/>
      </dsp:txXfrm>
    </dsp:sp>
    <dsp:sp modelId="{CCC53A69-95FD-4F1A-B28A-238DE38655DB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عقود الاستشارة الهندسية </a:t>
          </a:r>
          <a:endParaRPr lang="ar-IQ" sz="2800" kern="1200" dirty="0"/>
        </a:p>
      </dsp:txBody>
      <dsp:txXfrm>
        <a:off x="4932199" y="1376949"/>
        <a:ext cx="2010477" cy="953648"/>
      </dsp:txXfrm>
    </dsp:sp>
    <dsp:sp modelId="{1B87A699-6675-4A2E-9D9A-58825DE3A036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عقد التجهيز </a:t>
          </a:r>
          <a:endParaRPr lang="ar-IQ" sz="2800" kern="1200" dirty="0"/>
        </a:p>
      </dsp:txBody>
      <dsp:txXfrm>
        <a:off x="4236013" y="3519589"/>
        <a:ext cx="2010477" cy="953648"/>
      </dsp:txXfrm>
    </dsp:sp>
    <dsp:sp modelId="{33EC114B-C7C1-4E4A-ABCB-4EB0A97417A8}">
      <dsp:nvSpPr>
        <dsp:cNvPr id="0" name=""/>
        <dsp:cNvSpPr/>
      </dsp:nvSpPr>
      <dsp:spPr>
        <a:xfrm>
          <a:off x="1931519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عقود مختلفة الشروط</a:t>
          </a:r>
          <a:endParaRPr lang="ar-IQ" sz="2800" kern="1200" dirty="0"/>
        </a:p>
      </dsp:txBody>
      <dsp:txXfrm>
        <a:off x="1983109" y="3519589"/>
        <a:ext cx="2010477" cy="953648"/>
      </dsp:txXfrm>
    </dsp:sp>
    <dsp:sp modelId="{591C33ED-D1B4-42BD-93B0-76F35C62BD26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عقود الانشاءات العامة </a:t>
          </a:r>
          <a:endParaRPr lang="ar-IQ" sz="2800" kern="1200" dirty="0"/>
        </a:p>
      </dsp:txBody>
      <dsp:txXfrm>
        <a:off x="1286923" y="1376949"/>
        <a:ext cx="2010477" cy="953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4F889-89DE-4337-ABE1-EE8F9FD689C9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عقود توريد فقط</a:t>
          </a:r>
          <a:endParaRPr lang="ar-IQ" sz="1700" kern="1200" dirty="0"/>
        </a:p>
      </dsp:txBody>
      <dsp:txXfrm>
        <a:off x="3631760" y="200225"/>
        <a:ext cx="966078" cy="966078"/>
      </dsp:txXfrm>
    </dsp:sp>
    <dsp:sp modelId="{AA33646A-2BEC-4DCB-8BAF-DB9D7F3C6FA6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300" kern="1200"/>
        </a:p>
      </dsp:txBody>
      <dsp:txXfrm>
        <a:off x="4765376" y="1110177"/>
        <a:ext cx="254833" cy="276664"/>
      </dsp:txXfrm>
    </dsp:sp>
    <dsp:sp modelId="{ABAC7B54-FDBE-4530-8AB3-6A06E2756059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عقود التوريد المختلطة </a:t>
          </a:r>
          <a:endParaRPr lang="ar-IQ" sz="1700" kern="1200" dirty="0"/>
        </a:p>
      </dsp:txBody>
      <dsp:txXfrm>
        <a:off x="5292773" y="1407021"/>
        <a:ext cx="966078" cy="966078"/>
      </dsp:txXfrm>
    </dsp:sp>
    <dsp:sp modelId="{4FEB1502-9898-4F2B-B490-2BAE3549DCB3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300" kern="1200"/>
        </a:p>
      </dsp:txBody>
      <dsp:txXfrm rot="10800000">
        <a:off x="5351228" y="2666314"/>
        <a:ext cx="254833" cy="276664"/>
      </dsp:txXfrm>
    </dsp:sp>
    <dsp:sp modelId="{44F8C31D-8909-44C1-9ABB-DDABF61ABD69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عقود التاجير التمويلي للمنتجات </a:t>
          </a:r>
          <a:endParaRPr lang="ar-IQ" sz="1700" kern="1200" dirty="0"/>
        </a:p>
      </dsp:txBody>
      <dsp:txXfrm>
        <a:off x="4658323" y="3359659"/>
        <a:ext cx="966078" cy="966078"/>
      </dsp:txXfrm>
    </dsp:sp>
    <dsp:sp modelId="{DDE3FC97-A2A8-4126-BE2F-0D6648C30BD2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300" kern="1200"/>
        </a:p>
      </dsp:txBody>
      <dsp:txXfrm rot="10800000">
        <a:off x="4052293" y="3704366"/>
        <a:ext cx="254833" cy="276664"/>
      </dsp:txXfrm>
    </dsp:sp>
    <dsp:sp modelId="{7D6B5E98-FD5B-44E1-9ADA-8F4C2A14D543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عقود الايجار والايجار البيعي </a:t>
          </a:r>
          <a:endParaRPr lang="ar-IQ" sz="1700" kern="1200" dirty="0"/>
        </a:p>
      </dsp:txBody>
      <dsp:txXfrm>
        <a:off x="2605198" y="3359659"/>
        <a:ext cx="966078" cy="966078"/>
      </dsp:txXfrm>
    </dsp:sp>
    <dsp:sp modelId="{4221F6B2-4748-432A-9FC6-9B7E15EAD3A6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300" kern="1200"/>
        </a:p>
      </dsp:txBody>
      <dsp:txXfrm rot="10800000">
        <a:off x="2663653" y="2789780"/>
        <a:ext cx="254833" cy="276664"/>
      </dsp:txXfrm>
    </dsp:sp>
    <dsp:sp modelId="{0B416BC1-5D9D-4BC7-90B6-94C46FF48E04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عقود التوريد الصناعية </a:t>
          </a:r>
          <a:endParaRPr lang="ar-IQ" sz="1700" kern="1200" dirty="0"/>
        </a:p>
      </dsp:txBody>
      <dsp:txXfrm>
        <a:off x="1970747" y="1407021"/>
        <a:ext cx="966078" cy="966078"/>
      </dsp:txXfrm>
    </dsp:sp>
    <dsp:sp modelId="{8FDFAEBB-4A47-4DC2-9160-0690FB34DFD9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300" kern="1200"/>
        </a:p>
      </dsp:txBody>
      <dsp:txXfrm>
        <a:off x="3104363" y="1186483"/>
        <a:ext cx="254833" cy="2766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AAA83-110C-44F1-97C2-200637FBE426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صفقات محصصة</a:t>
          </a:r>
          <a:endParaRPr lang="ar-IQ" sz="3400" kern="1200" dirty="0"/>
        </a:p>
      </dsp:txBody>
      <dsp:txXfrm>
        <a:off x="45225" y="571471"/>
        <a:ext cx="2085893" cy="1221142"/>
      </dsp:txXfrm>
    </dsp:sp>
    <dsp:sp modelId="{E20AC1D5-7835-4DC7-B7A4-91D6984AFB4B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400" kern="1200"/>
        </a:p>
      </dsp:txBody>
      <dsp:txXfrm>
        <a:off x="2359355" y="1021199"/>
        <a:ext cx="320822" cy="321687"/>
      </dsp:txXfrm>
    </dsp:sp>
    <dsp:sp modelId="{137E6DD9-A9CB-4CB7-8896-E00B6A17AC92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الصفقات القابلة للتجديد </a:t>
          </a:r>
          <a:endParaRPr lang="ar-IQ" sz="3400" kern="1200" dirty="0"/>
        </a:p>
      </dsp:txBody>
      <dsp:txXfrm>
        <a:off x="3071853" y="571471"/>
        <a:ext cx="2085893" cy="1221142"/>
      </dsp:txXfrm>
    </dsp:sp>
    <dsp:sp modelId="{93A2A93F-A258-42E1-9C85-1658282E7E8B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400" kern="1200"/>
        </a:p>
      </dsp:txBody>
      <dsp:txXfrm>
        <a:off x="5385983" y="1021199"/>
        <a:ext cx="320822" cy="321687"/>
      </dsp:txXfrm>
    </dsp:sp>
    <dsp:sp modelId="{B0F59D50-4EE0-4466-BEC6-EFDBF28AEA0B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صفقات اطار </a:t>
          </a:r>
          <a:endParaRPr lang="ar-IQ" sz="3400" kern="1200" dirty="0"/>
        </a:p>
      </dsp:txBody>
      <dsp:txXfrm>
        <a:off x="6098481" y="571471"/>
        <a:ext cx="2085893" cy="1221142"/>
      </dsp:txXfrm>
    </dsp:sp>
    <dsp:sp modelId="{BE680D09-F58E-4CF4-B3B5-3B9A9448F746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400" kern="1200"/>
        </a:p>
      </dsp:txBody>
      <dsp:txXfrm rot="-5400000">
        <a:off x="6980585" y="2020851"/>
        <a:ext cx="321687" cy="320822"/>
      </dsp:txXfrm>
    </dsp:sp>
    <dsp:sp modelId="{D8D45C78-3301-4DCF-A66D-FF5E71C382D8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عقد البرنامج</a:t>
          </a:r>
          <a:endParaRPr lang="ar-IQ" sz="3400" kern="1200" dirty="0"/>
        </a:p>
      </dsp:txBody>
      <dsp:txXfrm>
        <a:off x="6098481" y="2733348"/>
        <a:ext cx="2085893" cy="1221142"/>
      </dsp:txXfrm>
    </dsp:sp>
    <dsp:sp modelId="{D0F2002B-49D8-454F-84A1-56D486E72A90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400" kern="1200"/>
        </a:p>
      </dsp:txBody>
      <dsp:txXfrm rot="10800000">
        <a:off x="5549421" y="3183076"/>
        <a:ext cx="320822" cy="321687"/>
      </dsp:txXfrm>
    </dsp:sp>
    <dsp:sp modelId="{8918382A-7341-49A8-B769-6C828D7970AC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صفقة الطلبات </a:t>
          </a:r>
          <a:endParaRPr lang="ar-IQ" sz="3400" kern="1200" dirty="0"/>
        </a:p>
      </dsp:txBody>
      <dsp:txXfrm>
        <a:off x="3071853" y="273334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547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298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463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337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720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314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898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08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294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98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300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04A47-F39D-4DCD-B5C2-AC66E711895B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E569-2C57-4352-8BE7-7299770210A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9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الاحكام العامة للعقود الحكومية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الاستاذ المساعد الدكتورة . رنا محمد راضي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3779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العقود الحكومية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0905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29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عقود التوريد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6671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55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عقود مختلفة الشروط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4634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27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الاحكام العامة للعقود الحكومية </vt:lpstr>
      <vt:lpstr>انواع العقود الحكومية </vt:lpstr>
      <vt:lpstr>انواع عقود التوريد </vt:lpstr>
      <vt:lpstr>عقود مختلفة الشروط 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الاحكام العامة للعقود الحكومية </dc:title>
  <dc:creator>hp</dc:creator>
  <cp:lastModifiedBy>hp</cp:lastModifiedBy>
  <cp:revision>1</cp:revision>
  <dcterms:created xsi:type="dcterms:W3CDTF">2022-02-26T22:37:01Z</dcterms:created>
  <dcterms:modified xsi:type="dcterms:W3CDTF">2022-02-26T22:44:36Z</dcterms:modified>
</cp:coreProperties>
</file>