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8DCBC-8B73-4652-8159-FFF13D712C3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IQ"/>
        </a:p>
      </dgm:t>
    </dgm:pt>
    <dgm:pt modelId="{8A7B0409-77E1-46B1-84B7-0B2E92507398}">
      <dgm:prSet phldrT="[Text]"/>
      <dgm:spPr/>
      <dgm:t>
        <a:bodyPr/>
        <a:lstStyle/>
        <a:p>
          <a:pPr rtl="1"/>
          <a:r>
            <a:rPr lang="ar-IQ" dirty="0" smtClean="0"/>
            <a:t>التراضي </a:t>
          </a:r>
          <a:endParaRPr lang="ar-IQ" dirty="0"/>
        </a:p>
      </dgm:t>
    </dgm:pt>
    <dgm:pt modelId="{F655BA3C-6D52-4CED-B281-30C8BCE428FE}" type="parTrans" cxnId="{9E4810CE-0865-43B0-A727-428B2F6843A0}">
      <dgm:prSet/>
      <dgm:spPr/>
      <dgm:t>
        <a:bodyPr/>
        <a:lstStyle/>
        <a:p>
          <a:pPr rtl="1"/>
          <a:endParaRPr lang="ar-IQ"/>
        </a:p>
      </dgm:t>
    </dgm:pt>
    <dgm:pt modelId="{3839CD8F-1A90-45ED-9A92-67824CD30427}" type="sibTrans" cxnId="{9E4810CE-0865-43B0-A727-428B2F6843A0}">
      <dgm:prSet/>
      <dgm:spPr/>
      <dgm:t>
        <a:bodyPr/>
        <a:lstStyle/>
        <a:p>
          <a:pPr rtl="1"/>
          <a:endParaRPr lang="ar-IQ"/>
        </a:p>
      </dgm:t>
    </dgm:pt>
    <dgm:pt modelId="{CA611EF2-D4B6-4423-82E1-B0B2369B9B33}">
      <dgm:prSet phldrT="[Text]"/>
      <dgm:spPr/>
      <dgm:t>
        <a:bodyPr/>
        <a:lstStyle/>
        <a:p>
          <a:pPr rtl="1"/>
          <a:r>
            <a:rPr lang="ar-IQ" dirty="0" smtClean="0"/>
            <a:t>الشكل </a:t>
          </a:r>
          <a:endParaRPr lang="ar-IQ" dirty="0"/>
        </a:p>
      </dgm:t>
    </dgm:pt>
    <dgm:pt modelId="{56CE2DA8-7B53-41A8-A76A-EA16B8ADECB0}" type="parTrans" cxnId="{213BD81F-E450-45BB-99CE-F7406920F75F}">
      <dgm:prSet/>
      <dgm:spPr/>
      <dgm:t>
        <a:bodyPr/>
        <a:lstStyle/>
        <a:p>
          <a:pPr rtl="1"/>
          <a:endParaRPr lang="ar-IQ"/>
        </a:p>
      </dgm:t>
    </dgm:pt>
    <dgm:pt modelId="{B48C583C-BC03-4ED8-8FB6-9ABEFDFDFE24}" type="sibTrans" cxnId="{213BD81F-E450-45BB-99CE-F7406920F75F}">
      <dgm:prSet/>
      <dgm:spPr/>
      <dgm:t>
        <a:bodyPr/>
        <a:lstStyle/>
        <a:p>
          <a:pPr rtl="1"/>
          <a:endParaRPr lang="ar-IQ"/>
        </a:p>
      </dgm:t>
    </dgm:pt>
    <dgm:pt modelId="{BC49FF0A-653C-4739-B409-EA74C3920DCE}">
      <dgm:prSet phldrT="[Text]"/>
      <dgm:spPr/>
      <dgm:t>
        <a:bodyPr/>
        <a:lstStyle/>
        <a:p>
          <a:pPr rtl="1"/>
          <a:r>
            <a:rPr lang="ar-IQ" dirty="0" smtClean="0"/>
            <a:t>السبب</a:t>
          </a:r>
          <a:endParaRPr lang="ar-IQ" dirty="0"/>
        </a:p>
      </dgm:t>
    </dgm:pt>
    <dgm:pt modelId="{3C50E963-E3CD-4CCA-981A-39C105241887}" type="parTrans" cxnId="{82C2A8CF-B3BD-4CAD-9ECE-55EE8465715F}">
      <dgm:prSet/>
      <dgm:spPr/>
      <dgm:t>
        <a:bodyPr/>
        <a:lstStyle/>
        <a:p>
          <a:pPr rtl="1"/>
          <a:endParaRPr lang="ar-IQ"/>
        </a:p>
      </dgm:t>
    </dgm:pt>
    <dgm:pt modelId="{BC71136F-B78A-4D40-B36A-2C853A756AC1}" type="sibTrans" cxnId="{82C2A8CF-B3BD-4CAD-9ECE-55EE8465715F}">
      <dgm:prSet/>
      <dgm:spPr/>
      <dgm:t>
        <a:bodyPr/>
        <a:lstStyle/>
        <a:p>
          <a:pPr rtl="1"/>
          <a:endParaRPr lang="ar-IQ"/>
        </a:p>
      </dgm:t>
    </dgm:pt>
    <dgm:pt modelId="{77ACC53A-4AA9-48F8-BD15-2DFE30E3114B}">
      <dgm:prSet phldrT="[Text]"/>
      <dgm:spPr/>
      <dgm:t>
        <a:bodyPr/>
        <a:lstStyle/>
        <a:p>
          <a:pPr rtl="1"/>
          <a:r>
            <a:rPr lang="ar-IQ" dirty="0" smtClean="0"/>
            <a:t>المحل</a:t>
          </a:r>
          <a:endParaRPr lang="ar-IQ" dirty="0"/>
        </a:p>
      </dgm:t>
    </dgm:pt>
    <dgm:pt modelId="{D55DBCBA-0EAC-48C2-8EB1-9C03A6459CCF}" type="parTrans" cxnId="{B42022C9-8F7B-4B78-8C4B-BC64EB8AD5FC}">
      <dgm:prSet/>
      <dgm:spPr/>
      <dgm:t>
        <a:bodyPr/>
        <a:lstStyle/>
        <a:p>
          <a:pPr rtl="1"/>
          <a:endParaRPr lang="ar-IQ"/>
        </a:p>
      </dgm:t>
    </dgm:pt>
    <dgm:pt modelId="{EE3CF7AD-63BF-4582-B0D0-4FFF3C27CAE2}" type="sibTrans" cxnId="{B42022C9-8F7B-4B78-8C4B-BC64EB8AD5FC}">
      <dgm:prSet/>
      <dgm:spPr/>
      <dgm:t>
        <a:bodyPr/>
        <a:lstStyle/>
        <a:p>
          <a:pPr rtl="1"/>
          <a:endParaRPr lang="ar-IQ"/>
        </a:p>
      </dgm:t>
    </dgm:pt>
    <dgm:pt modelId="{F166CB2F-5764-4F1A-89E5-78E6792C5E45}" type="pres">
      <dgm:prSet presAssocID="{0DF8DCBC-8B73-4652-8159-FFF13D712C32}" presName="cycle" presStyleCnt="0">
        <dgm:presLayoutVars>
          <dgm:chMax val="1"/>
          <dgm:dir/>
          <dgm:animLvl val="ctr"/>
          <dgm:resizeHandles val="exact"/>
        </dgm:presLayoutVars>
      </dgm:prSet>
      <dgm:spPr/>
    </dgm:pt>
    <dgm:pt modelId="{809E008E-0B18-4D22-97A2-1861A9E3015B}" type="pres">
      <dgm:prSet presAssocID="{8A7B0409-77E1-46B1-84B7-0B2E92507398}" presName="centerShape" presStyleLbl="node0" presStyleIdx="0" presStyleCnt="1"/>
      <dgm:spPr/>
    </dgm:pt>
    <dgm:pt modelId="{3FFD8D62-B49F-41C5-8E69-5B07F7221D54}" type="pres">
      <dgm:prSet presAssocID="{56CE2DA8-7B53-41A8-A76A-EA16B8ADECB0}" presName="parTrans" presStyleLbl="bgSibTrans2D1" presStyleIdx="0" presStyleCnt="3"/>
      <dgm:spPr/>
    </dgm:pt>
    <dgm:pt modelId="{43F280E4-0576-49AC-AB2D-E45711B146B4}" type="pres">
      <dgm:prSet presAssocID="{CA611EF2-D4B6-4423-82E1-B0B2369B9B33}" presName="node" presStyleLbl="node1" presStyleIdx="0" presStyleCnt="3">
        <dgm:presLayoutVars>
          <dgm:bulletEnabled val="1"/>
        </dgm:presLayoutVars>
      </dgm:prSet>
      <dgm:spPr/>
    </dgm:pt>
    <dgm:pt modelId="{9561050B-C7E6-496D-828C-F6AE7EFFAC28}" type="pres">
      <dgm:prSet presAssocID="{3C50E963-E3CD-4CCA-981A-39C105241887}" presName="parTrans" presStyleLbl="bgSibTrans2D1" presStyleIdx="1" presStyleCnt="3"/>
      <dgm:spPr/>
    </dgm:pt>
    <dgm:pt modelId="{47202F4E-E139-46D2-AA55-DAD166699D00}" type="pres">
      <dgm:prSet presAssocID="{BC49FF0A-653C-4739-B409-EA74C3920DCE}" presName="node" presStyleLbl="node1" presStyleIdx="1" presStyleCnt="3">
        <dgm:presLayoutVars>
          <dgm:bulletEnabled val="1"/>
        </dgm:presLayoutVars>
      </dgm:prSet>
      <dgm:spPr/>
    </dgm:pt>
    <dgm:pt modelId="{685D4C0B-C519-4FF9-AF1B-017200CB51FF}" type="pres">
      <dgm:prSet presAssocID="{D55DBCBA-0EAC-48C2-8EB1-9C03A6459CCF}" presName="parTrans" presStyleLbl="bgSibTrans2D1" presStyleIdx="2" presStyleCnt="3"/>
      <dgm:spPr/>
    </dgm:pt>
    <dgm:pt modelId="{BB3A4616-3F96-4005-9774-957885F9B617}" type="pres">
      <dgm:prSet presAssocID="{77ACC53A-4AA9-48F8-BD15-2DFE30E3114B}" presName="node" presStyleLbl="node1" presStyleIdx="2" presStyleCnt="3">
        <dgm:presLayoutVars>
          <dgm:bulletEnabled val="1"/>
        </dgm:presLayoutVars>
      </dgm:prSet>
      <dgm:spPr/>
    </dgm:pt>
  </dgm:ptLst>
  <dgm:cxnLst>
    <dgm:cxn modelId="{8B8F9CD0-AFA4-4DA2-B615-E4FDFBDD48FD}" type="presOf" srcId="{8A7B0409-77E1-46B1-84B7-0B2E92507398}" destId="{809E008E-0B18-4D22-97A2-1861A9E3015B}" srcOrd="0" destOrd="0" presId="urn:microsoft.com/office/officeart/2005/8/layout/radial4"/>
    <dgm:cxn modelId="{213BD81F-E450-45BB-99CE-F7406920F75F}" srcId="{8A7B0409-77E1-46B1-84B7-0B2E92507398}" destId="{CA611EF2-D4B6-4423-82E1-B0B2369B9B33}" srcOrd="0" destOrd="0" parTransId="{56CE2DA8-7B53-41A8-A76A-EA16B8ADECB0}" sibTransId="{B48C583C-BC03-4ED8-8FB6-9ABEFDFDFE24}"/>
    <dgm:cxn modelId="{B7D56D3D-3D97-456B-9D22-0E7C52C2661F}" type="presOf" srcId="{BC49FF0A-653C-4739-B409-EA74C3920DCE}" destId="{47202F4E-E139-46D2-AA55-DAD166699D00}" srcOrd="0" destOrd="0" presId="urn:microsoft.com/office/officeart/2005/8/layout/radial4"/>
    <dgm:cxn modelId="{1D2E49C8-845B-46EC-A7C4-32ECB9773D60}" type="presOf" srcId="{56CE2DA8-7B53-41A8-A76A-EA16B8ADECB0}" destId="{3FFD8D62-B49F-41C5-8E69-5B07F7221D54}" srcOrd="0" destOrd="0" presId="urn:microsoft.com/office/officeart/2005/8/layout/radial4"/>
    <dgm:cxn modelId="{43AF4041-E616-4FFB-A16E-C5110A9F556A}" type="presOf" srcId="{3C50E963-E3CD-4CCA-981A-39C105241887}" destId="{9561050B-C7E6-496D-828C-F6AE7EFFAC28}" srcOrd="0" destOrd="0" presId="urn:microsoft.com/office/officeart/2005/8/layout/radial4"/>
    <dgm:cxn modelId="{9E4810CE-0865-43B0-A727-428B2F6843A0}" srcId="{0DF8DCBC-8B73-4652-8159-FFF13D712C32}" destId="{8A7B0409-77E1-46B1-84B7-0B2E92507398}" srcOrd="0" destOrd="0" parTransId="{F655BA3C-6D52-4CED-B281-30C8BCE428FE}" sibTransId="{3839CD8F-1A90-45ED-9A92-67824CD30427}"/>
    <dgm:cxn modelId="{B42022C9-8F7B-4B78-8C4B-BC64EB8AD5FC}" srcId="{8A7B0409-77E1-46B1-84B7-0B2E92507398}" destId="{77ACC53A-4AA9-48F8-BD15-2DFE30E3114B}" srcOrd="2" destOrd="0" parTransId="{D55DBCBA-0EAC-48C2-8EB1-9C03A6459CCF}" sibTransId="{EE3CF7AD-63BF-4582-B0D0-4FFF3C27CAE2}"/>
    <dgm:cxn modelId="{2D78C6DE-705D-4B20-8ABF-BB37C59CAD57}" type="presOf" srcId="{D55DBCBA-0EAC-48C2-8EB1-9C03A6459CCF}" destId="{685D4C0B-C519-4FF9-AF1B-017200CB51FF}" srcOrd="0" destOrd="0" presId="urn:microsoft.com/office/officeart/2005/8/layout/radial4"/>
    <dgm:cxn modelId="{77846AC7-83E6-405F-B47E-D1239248D7D8}" type="presOf" srcId="{77ACC53A-4AA9-48F8-BD15-2DFE30E3114B}" destId="{BB3A4616-3F96-4005-9774-957885F9B617}" srcOrd="0" destOrd="0" presId="urn:microsoft.com/office/officeart/2005/8/layout/radial4"/>
    <dgm:cxn modelId="{3FD3320B-42A2-4E10-A964-346476D735D0}" type="presOf" srcId="{0DF8DCBC-8B73-4652-8159-FFF13D712C32}" destId="{F166CB2F-5764-4F1A-89E5-78E6792C5E45}" srcOrd="0" destOrd="0" presId="urn:microsoft.com/office/officeart/2005/8/layout/radial4"/>
    <dgm:cxn modelId="{82C2A8CF-B3BD-4CAD-9ECE-55EE8465715F}" srcId="{8A7B0409-77E1-46B1-84B7-0B2E92507398}" destId="{BC49FF0A-653C-4739-B409-EA74C3920DCE}" srcOrd="1" destOrd="0" parTransId="{3C50E963-E3CD-4CCA-981A-39C105241887}" sibTransId="{BC71136F-B78A-4D40-B36A-2C853A756AC1}"/>
    <dgm:cxn modelId="{35C8EF61-C207-42EB-9C4C-C31831E868BC}" type="presOf" srcId="{CA611EF2-D4B6-4423-82E1-B0B2369B9B33}" destId="{43F280E4-0576-49AC-AB2D-E45711B146B4}" srcOrd="0" destOrd="0" presId="urn:microsoft.com/office/officeart/2005/8/layout/radial4"/>
    <dgm:cxn modelId="{AA483F76-09D4-4263-9FD9-AC76D0850C5E}" type="presParOf" srcId="{F166CB2F-5764-4F1A-89E5-78E6792C5E45}" destId="{809E008E-0B18-4D22-97A2-1861A9E3015B}" srcOrd="0" destOrd="0" presId="urn:microsoft.com/office/officeart/2005/8/layout/radial4"/>
    <dgm:cxn modelId="{A5178BD0-B472-4A15-8E65-B48CB3DB72B5}" type="presParOf" srcId="{F166CB2F-5764-4F1A-89E5-78E6792C5E45}" destId="{3FFD8D62-B49F-41C5-8E69-5B07F7221D54}" srcOrd="1" destOrd="0" presId="urn:microsoft.com/office/officeart/2005/8/layout/radial4"/>
    <dgm:cxn modelId="{FC6CB355-71A9-40AA-A478-82CC55E07C50}" type="presParOf" srcId="{F166CB2F-5764-4F1A-89E5-78E6792C5E45}" destId="{43F280E4-0576-49AC-AB2D-E45711B146B4}" srcOrd="2" destOrd="0" presId="urn:microsoft.com/office/officeart/2005/8/layout/radial4"/>
    <dgm:cxn modelId="{FA64EE07-7358-41FF-AFCA-F2BE1A49040F}" type="presParOf" srcId="{F166CB2F-5764-4F1A-89E5-78E6792C5E45}" destId="{9561050B-C7E6-496D-828C-F6AE7EFFAC28}" srcOrd="3" destOrd="0" presId="urn:microsoft.com/office/officeart/2005/8/layout/radial4"/>
    <dgm:cxn modelId="{70E93209-C8C1-4728-8CC3-274156115E34}" type="presParOf" srcId="{F166CB2F-5764-4F1A-89E5-78E6792C5E45}" destId="{47202F4E-E139-46D2-AA55-DAD166699D00}" srcOrd="4" destOrd="0" presId="urn:microsoft.com/office/officeart/2005/8/layout/radial4"/>
    <dgm:cxn modelId="{7EC48A47-1362-4E84-AC64-111D648DB1F1}" type="presParOf" srcId="{F166CB2F-5764-4F1A-89E5-78E6792C5E45}" destId="{685D4C0B-C519-4FF9-AF1B-017200CB51FF}" srcOrd="5" destOrd="0" presId="urn:microsoft.com/office/officeart/2005/8/layout/radial4"/>
    <dgm:cxn modelId="{14378598-E0EE-4110-A725-F22A1153B561}" type="presParOf" srcId="{F166CB2F-5764-4F1A-89E5-78E6792C5E45}" destId="{BB3A4616-3F96-4005-9774-957885F9B61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0E17AA-E2DB-4FAD-9921-A53F1FAAC672}"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pPr rtl="1"/>
          <a:endParaRPr lang="ar-IQ"/>
        </a:p>
      </dgm:t>
    </dgm:pt>
    <dgm:pt modelId="{C402642B-E01C-4A77-A54E-F5FEB59A8DEF}">
      <dgm:prSet phldrT="[Text]"/>
      <dgm:spPr/>
      <dgm:t>
        <a:bodyPr/>
        <a:lstStyle/>
        <a:p>
          <a:pPr rtl="1"/>
          <a:r>
            <a:rPr lang="ar-IQ" dirty="0" smtClean="0"/>
            <a:t>الشخص المعنوي يجب ان تتوفر فيه شروط التسجيل </a:t>
          </a:r>
          <a:endParaRPr lang="ar-IQ" dirty="0"/>
        </a:p>
      </dgm:t>
    </dgm:pt>
    <dgm:pt modelId="{6D85F90B-3B9D-4B70-8FFB-1922E7FE95C5}" type="parTrans" cxnId="{6CF79C5E-6A44-44F5-BC2C-1681B6B41B63}">
      <dgm:prSet/>
      <dgm:spPr/>
      <dgm:t>
        <a:bodyPr/>
        <a:lstStyle/>
        <a:p>
          <a:pPr rtl="1"/>
          <a:endParaRPr lang="ar-IQ"/>
        </a:p>
      </dgm:t>
    </dgm:pt>
    <dgm:pt modelId="{474178B1-8778-41EA-8816-A742BDF5E05E}" type="sibTrans" cxnId="{6CF79C5E-6A44-44F5-BC2C-1681B6B41B63}">
      <dgm:prSet/>
      <dgm:spPr/>
      <dgm:t>
        <a:bodyPr/>
        <a:lstStyle/>
        <a:p>
          <a:pPr rtl="1"/>
          <a:endParaRPr lang="ar-IQ"/>
        </a:p>
      </dgm:t>
    </dgm:pt>
    <dgm:pt modelId="{A57A81BB-6E6A-45AE-8880-E1585DFA306F}">
      <dgm:prSet phldrT="[Text]"/>
      <dgm:spPr/>
      <dgm:t>
        <a:bodyPr/>
        <a:lstStyle/>
        <a:p>
          <a:pPr rtl="1"/>
          <a:r>
            <a:rPr lang="ar-IQ" dirty="0" smtClean="0"/>
            <a:t>مسجلا في غرفة تجارة بغداد </a:t>
          </a:r>
          <a:endParaRPr lang="ar-IQ" dirty="0"/>
        </a:p>
      </dgm:t>
    </dgm:pt>
    <dgm:pt modelId="{2AFBFCC6-46D4-451B-B707-13777FBD8756}" type="parTrans" cxnId="{CE862A9F-B733-40D3-A196-D69947E1E8C6}">
      <dgm:prSet/>
      <dgm:spPr/>
      <dgm:t>
        <a:bodyPr/>
        <a:lstStyle/>
        <a:p>
          <a:pPr rtl="1"/>
          <a:endParaRPr lang="ar-IQ"/>
        </a:p>
      </dgm:t>
    </dgm:pt>
    <dgm:pt modelId="{863C3412-1F3C-4BFE-94FB-9A1FBB218ECF}" type="sibTrans" cxnId="{CE862A9F-B733-40D3-A196-D69947E1E8C6}">
      <dgm:prSet/>
      <dgm:spPr/>
      <dgm:t>
        <a:bodyPr/>
        <a:lstStyle/>
        <a:p>
          <a:pPr rtl="1"/>
          <a:endParaRPr lang="ar-IQ"/>
        </a:p>
      </dgm:t>
    </dgm:pt>
    <dgm:pt modelId="{B3BC9C32-A3B7-4C46-9845-1CBE5A4A9251}">
      <dgm:prSet phldrT="[Text]"/>
      <dgm:spPr/>
      <dgm:t>
        <a:bodyPr/>
        <a:lstStyle/>
        <a:p>
          <a:pPr rtl="1"/>
          <a:r>
            <a:rPr lang="ar-IQ" dirty="0" smtClean="0"/>
            <a:t>قد أتم 18 سنة </a:t>
          </a:r>
          <a:endParaRPr lang="ar-IQ" dirty="0"/>
        </a:p>
      </dgm:t>
    </dgm:pt>
    <dgm:pt modelId="{5933D503-3541-4DAC-8589-FFE2F611AFE8}" type="parTrans" cxnId="{56A01875-5D0C-4B16-BA80-C483A4D9DF3A}">
      <dgm:prSet/>
      <dgm:spPr/>
      <dgm:t>
        <a:bodyPr/>
        <a:lstStyle/>
        <a:p>
          <a:pPr rtl="1"/>
          <a:endParaRPr lang="ar-IQ"/>
        </a:p>
      </dgm:t>
    </dgm:pt>
    <dgm:pt modelId="{2A09CC2C-128C-4071-A035-5FF0DA797023}" type="sibTrans" cxnId="{56A01875-5D0C-4B16-BA80-C483A4D9DF3A}">
      <dgm:prSet/>
      <dgm:spPr/>
      <dgm:t>
        <a:bodyPr/>
        <a:lstStyle/>
        <a:p>
          <a:pPr rtl="1"/>
          <a:endParaRPr lang="ar-IQ"/>
        </a:p>
      </dgm:t>
    </dgm:pt>
    <dgm:pt modelId="{917FA5C6-983C-40AA-8A72-657CFCE38D7C}" type="pres">
      <dgm:prSet presAssocID="{BD0E17AA-E2DB-4FAD-9921-A53F1FAAC672}" presName="rootnode" presStyleCnt="0">
        <dgm:presLayoutVars>
          <dgm:chMax/>
          <dgm:chPref/>
          <dgm:dir/>
          <dgm:animLvl val="lvl"/>
        </dgm:presLayoutVars>
      </dgm:prSet>
      <dgm:spPr/>
    </dgm:pt>
    <dgm:pt modelId="{080D1FEE-202F-48D1-B59A-6ED9BAFF269D}" type="pres">
      <dgm:prSet presAssocID="{C402642B-E01C-4A77-A54E-F5FEB59A8DEF}" presName="composite" presStyleCnt="0"/>
      <dgm:spPr/>
    </dgm:pt>
    <dgm:pt modelId="{E8D10998-80CD-4CFC-A680-41F9BE6139DE}" type="pres">
      <dgm:prSet presAssocID="{C402642B-E01C-4A77-A54E-F5FEB59A8DEF}" presName="LShape" presStyleLbl="alignNode1" presStyleIdx="0" presStyleCnt="5"/>
      <dgm:spPr/>
    </dgm:pt>
    <dgm:pt modelId="{45BC32DD-D433-4A65-B3C4-D28228F110D2}" type="pres">
      <dgm:prSet presAssocID="{C402642B-E01C-4A77-A54E-F5FEB59A8DEF}" presName="ParentText" presStyleLbl="revTx" presStyleIdx="0" presStyleCnt="3">
        <dgm:presLayoutVars>
          <dgm:chMax val="0"/>
          <dgm:chPref val="0"/>
          <dgm:bulletEnabled val="1"/>
        </dgm:presLayoutVars>
      </dgm:prSet>
      <dgm:spPr/>
    </dgm:pt>
    <dgm:pt modelId="{BE4EC065-3CF3-4921-8938-EEA6DB00FF30}" type="pres">
      <dgm:prSet presAssocID="{C402642B-E01C-4A77-A54E-F5FEB59A8DEF}" presName="Triangle" presStyleLbl="alignNode1" presStyleIdx="1" presStyleCnt="5"/>
      <dgm:spPr/>
    </dgm:pt>
    <dgm:pt modelId="{06620495-058D-42CB-9F00-8E22E72354D6}" type="pres">
      <dgm:prSet presAssocID="{474178B1-8778-41EA-8816-A742BDF5E05E}" presName="sibTrans" presStyleCnt="0"/>
      <dgm:spPr/>
    </dgm:pt>
    <dgm:pt modelId="{78A2A69A-F1EF-4B53-8DFA-8A2A8EDFA723}" type="pres">
      <dgm:prSet presAssocID="{474178B1-8778-41EA-8816-A742BDF5E05E}" presName="space" presStyleCnt="0"/>
      <dgm:spPr/>
    </dgm:pt>
    <dgm:pt modelId="{7C1DEE23-0211-45E7-944F-E696A4090D96}" type="pres">
      <dgm:prSet presAssocID="{A57A81BB-6E6A-45AE-8880-E1585DFA306F}" presName="composite" presStyleCnt="0"/>
      <dgm:spPr/>
    </dgm:pt>
    <dgm:pt modelId="{4646AB25-B912-424A-BBD5-2CF4752A4C4C}" type="pres">
      <dgm:prSet presAssocID="{A57A81BB-6E6A-45AE-8880-E1585DFA306F}" presName="LShape" presStyleLbl="alignNode1" presStyleIdx="2" presStyleCnt="5"/>
      <dgm:spPr/>
    </dgm:pt>
    <dgm:pt modelId="{083CC06C-D6BD-4A6A-9036-AA517ADF7DD8}" type="pres">
      <dgm:prSet presAssocID="{A57A81BB-6E6A-45AE-8880-E1585DFA306F}" presName="ParentText" presStyleLbl="revTx" presStyleIdx="1" presStyleCnt="3">
        <dgm:presLayoutVars>
          <dgm:chMax val="0"/>
          <dgm:chPref val="0"/>
          <dgm:bulletEnabled val="1"/>
        </dgm:presLayoutVars>
      </dgm:prSet>
      <dgm:spPr/>
    </dgm:pt>
    <dgm:pt modelId="{4F05D68B-B0FC-4F75-A5F9-1A7A651E44B6}" type="pres">
      <dgm:prSet presAssocID="{A57A81BB-6E6A-45AE-8880-E1585DFA306F}" presName="Triangle" presStyleLbl="alignNode1" presStyleIdx="3" presStyleCnt="5"/>
      <dgm:spPr/>
    </dgm:pt>
    <dgm:pt modelId="{80100AB3-2EC7-4ADC-87CA-13003D2BA27B}" type="pres">
      <dgm:prSet presAssocID="{863C3412-1F3C-4BFE-94FB-9A1FBB218ECF}" presName="sibTrans" presStyleCnt="0"/>
      <dgm:spPr/>
    </dgm:pt>
    <dgm:pt modelId="{23267C56-4D38-4F6D-84E4-CC06545A3BEE}" type="pres">
      <dgm:prSet presAssocID="{863C3412-1F3C-4BFE-94FB-9A1FBB218ECF}" presName="space" presStyleCnt="0"/>
      <dgm:spPr/>
    </dgm:pt>
    <dgm:pt modelId="{8AB26CB4-ADE4-4EE6-9AE8-CB579D630041}" type="pres">
      <dgm:prSet presAssocID="{B3BC9C32-A3B7-4C46-9845-1CBE5A4A9251}" presName="composite" presStyleCnt="0"/>
      <dgm:spPr/>
    </dgm:pt>
    <dgm:pt modelId="{E404C180-2608-4870-89CA-B85A49B1A306}" type="pres">
      <dgm:prSet presAssocID="{B3BC9C32-A3B7-4C46-9845-1CBE5A4A9251}" presName="LShape" presStyleLbl="alignNode1" presStyleIdx="4" presStyleCnt="5"/>
      <dgm:spPr/>
    </dgm:pt>
    <dgm:pt modelId="{EAE07696-1CBD-4BDA-9E55-94CA7B0F43BD}" type="pres">
      <dgm:prSet presAssocID="{B3BC9C32-A3B7-4C46-9845-1CBE5A4A9251}" presName="ParentText" presStyleLbl="revTx" presStyleIdx="2" presStyleCnt="3">
        <dgm:presLayoutVars>
          <dgm:chMax val="0"/>
          <dgm:chPref val="0"/>
          <dgm:bulletEnabled val="1"/>
        </dgm:presLayoutVars>
      </dgm:prSet>
      <dgm:spPr/>
      <dgm:t>
        <a:bodyPr/>
        <a:lstStyle/>
        <a:p>
          <a:pPr rtl="1"/>
          <a:endParaRPr lang="ar-IQ"/>
        </a:p>
      </dgm:t>
    </dgm:pt>
  </dgm:ptLst>
  <dgm:cxnLst>
    <dgm:cxn modelId="{0D7079FA-660D-484E-8EE9-247D57B4B3E0}" type="presOf" srcId="{B3BC9C32-A3B7-4C46-9845-1CBE5A4A9251}" destId="{EAE07696-1CBD-4BDA-9E55-94CA7B0F43BD}" srcOrd="0" destOrd="0" presId="urn:microsoft.com/office/officeart/2009/3/layout/StepUpProcess"/>
    <dgm:cxn modelId="{C79BE2E6-8A64-4057-8FE6-00E914AE6BE5}" type="presOf" srcId="{A57A81BB-6E6A-45AE-8880-E1585DFA306F}" destId="{083CC06C-D6BD-4A6A-9036-AA517ADF7DD8}" srcOrd="0" destOrd="0" presId="urn:microsoft.com/office/officeart/2009/3/layout/StepUpProcess"/>
    <dgm:cxn modelId="{56A01875-5D0C-4B16-BA80-C483A4D9DF3A}" srcId="{BD0E17AA-E2DB-4FAD-9921-A53F1FAAC672}" destId="{B3BC9C32-A3B7-4C46-9845-1CBE5A4A9251}" srcOrd="2" destOrd="0" parTransId="{5933D503-3541-4DAC-8589-FFE2F611AFE8}" sibTransId="{2A09CC2C-128C-4071-A035-5FF0DA797023}"/>
    <dgm:cxn modelId="{3FC4AB2A-7E81-4C53-AB54-99A062942B5F}" type="presOf" srcId="{BD0E17AA-E2DB-4FAD-9921-A53F1FAAC672}" destId="{917FA5C6-983C-40AA-8A72-657CFCE38D7C}" srcOrd="0" destOrd="0" presId="urn:microsoft.com/office/officeart/2009/3/layout/StepUpProcess"/>
    <dgm:cxn modelId="{6CF79C5E-6A44-44F5-BC2C-1681B6B41B63}" srcId="{BD0E17AA-E2DB-4FAD-9921-A53F1FAAC672}" destId="{C402642B-E01C-4A77-A54E-F5FEB59A8DEF}" srcOrd="0" destOrd="0" parTransId="{6D85F90B-3B9D-4B70-8FFB-1922E7FE95C5}" sibTransId="{474178B1-8778-41EA-8816-A742BDF5E05E}"/>
    <dgm:cxn modelId="{F8EC9FEB-E8AA-4F8D-9862-62761EC5FE38}" type="presOf" srcId="{C402642B-E01C-4A77-A54E-F5FEB59A8DEF}" destId="{45BC32DD-D433-4A65-B3C4-D28228F110D2}" srcOrd="0" destOrd="0" presId="urn:microsoft.com/office/officeart/2009/3/layout/StepUpProcess"/>
    <dgm:cxn modelId="{CE862A9F-B733-40D3-A196-D69947E1E8C6}" srcId="{BD0E17AA-E2DB-4FAD-9921-A53F1FAAC672}" destId="{A57A81BB-6E6A-45AE-8880-E1585DFA306F}" srcOrd="1" destOrd="0" parTransId="{2AFBFCC6-46D4-451B-B707-13777FBD8756}" sibTransId="{863C3412-1F3C-4BFE-94FB-9A1FBB218ECF}"/>
    <dgm:cxn modelId="{73B54EB6-F7E9-4FAA-B49F-82414435BFC3}" type="presParOf" srcId="{917FA5C6-983C-40AA-8A72-657CFCE38D7C}" destId="{080D1FEE-202F-48D1-B59A-6ED9BAFF269D}" srcOrd="0" destOrd="0" presId="urn:microsoft.com/office/officeart/2009/3/layout/StepUpProcess"/>
    <dgm:cxn modelId="{E6F3BA84-27AA-44A3-9245-B4D48048808C}" type="presParOf" srcId="{080D1FEE-202F-48D1-B59A-6ED9BAFF269D}" destId="{E8D10998-80CD-4CFC-A680-41F9BE6139DE}" srcOrd="0" destOrd="0" presId="urn:microsoft.com/office/officeart/2009/3/layout/StepUpProcess"/>
    <dgm:cxn modelId="{64284C54-8115-4CA4-96E5-845C75579180}" type="presParOf" srcId="{080D1FEE-202F-48D1-B59A-6ED9BAFF269D}" destId="{45BC32DD-D433-4A65-B3C4-D28228F110D2}" srcOrd="1" destOrd="0" presId="urn:microsoft.com/office/officeart/2009/3/layout/StepUpProcess"/>
    <dgm:cxn modelId="{4770D82E-15C1-4589-B28B-C332B38E466B}" type="presParOf" srcId="{080D1FEE-202F-48D1-B59A-6ED9BAFF269D}" destId="{BE4EC065-3CF3-4921-8938-EEA6DB00FF30}" srcOrd="2" destOrd="0" presId="urn:microsoft.com/office/officeart/2009/3/layout/StepUpProcess"/>
    <dgm:cxn modelId="{E576E088-2A9E-43E5-AAC3-7881DDAC8B67}" type="presParOf" srcId="{917FA5C6-983C-40AA-8A72-657CFCE38D7C}" destId="{06620495-058D-42CB-9F00-8E22E72354D6}" srcOrd="1" destOrd="0" presId="urn:microsoft.com/office/officeart/2009/3/layout/StepUpProcess"/>
    <dgm:cxn modelId="{24AB0C96-3904-4D8F-8D78-0C55E9BE2C39}" type="presParOf" srcId="{06620495-058D-42CB-9F00-8E22E72354D6}" destId="{78A2A69A-F1EF-4B53-8DFA-8A2A8EDFA723}" srcOrd="0" destOrd="0" presId="urn:microsoft.com/office/officeart/2009/3/layout/StepUpProcess"/>
    <dgm:cxn modelId="{713D6D60-EC00-44B6-9595-0F2E555DDA2F}" type="presParOf" srcId="{917FA5C6-983C-40AA-8A72-657CFCE38D7C}" destId="{7C1DEE23-0211-45E7-944F-E696A4090D96}" srcOrd="2" destOrd="0" presId="urn:microsoft.com/office/officeart/2009/3/layout/StepUpProcess"/>
    <dgm:cxn modelId="{E0FF659B-6C28-4B6D-A8E5-8D3F3B064370}" type="presParOf" srcId="{7C1DEE23-0211-45E7-944F-E696A4090D96}" destId="{4646AB25-B912-424A-BBD5-2CF4752A4C4C}" srcOrd="0" destOrd="0" presId="urn:microsoft.com/office/officeart/2009/3/layout/StepUpProcess"/>
    <dgm:cxn modelId="{BEB3040A-7338-41C7-8E30-1AFCEED7DE70}" type="presParOf" srcId="{7C1DEE23-0211-45E7-944F-E696A4090D96}" destId="{083CC06C-D6BD-4A6A-9036-AA517ADF7DD8}" srcOrd="1" destOrd="0" presId="urn:microsoft.com/office/officeart/2009/3/layout/StepUpProcess"/>
    <dgm:cxn modelId="{206BD5F2-2D17-425D-BE95-403CA4A767EE}" type="presParOf" srcId="{7C1DEE23-0211-45E7-944F-E696A4090D96}" destId="{4F05D68B-B0FC-4F75-A5F9-1A7A651E44B6}" srcOrd="2" destOrd="0" presId="urn:microsoft.com/office/officeart/2009/3/layout/StepUpProcess"/>
    <dgm:cxn modelId="{603D5887-F182-42D2-A490-053CA4E3B90F}" type="presParOf" srcId="{917FA5C6-983C-40AA-8A72-657CFCE38D7C}" destId="{80100AB3-2EC7-4ADC-87CA-13003D2BA27B}" srcOrd="3" destOrd="0" presId="urn:microsoft.com/office/officeart/2009/3/layout/StepUpProcess"/>
    <dgm:cxn modelId="{4FF76DCE-34C6-4653-A5BC-56DBEE05724A}" type="presParOf" srcId="{80100AB3-2EC7-4ADC-87CA-13003D2BA27B}" destId="{23267C56-4D38-4F6D-84E4-CC06545A3BEE}" srcOrd="0" destOrd="0" presId="urn:microsoft.com/office/officeart/2009/3/layout/StepUpProcess"/>
    <dgm:cxn modelId="{39B48EE1-2370-46C7-A284-4AF4E092F1EB}" type="presParOf" srcId="{917FA5C6-983C-40AA-8A72-657CFCE38D7C}" destId="{8AB26CB4-ADE4-4EE6-9AE8-CB579D630041}" srcOrd="4" destOrd="0" presId="urn:microsoft.com/office/officeart/2009/3/layout/StepUpProcess"/>
    <dgm:cxn modelId="{4BA88E1A-9302-43EC-A8F0-6623DF18F807}" type="presParOf" srcId="{8AB26CB4-ADE4-4EE6-9AE8-CB579D630041}" destId="{E404C180-2608-4870-89CA-B85A49B1A306}" srcOrd="0" destOrd="0" presId="urn:microsoft.com/office/officeart/2009/3/layout/StepUpProcess"/>
    <dgm:cxn modelId="{C5F67B97-ADE6-4252-93AD-C79F6A28FA22}" type="presParOf" srcId="{8AB26CB4-ADE4-4EE6-9AE8-CB579D630041}" destId="{EAE07696-1CBD-4BDA-9E55-94CA7B0F43BD}"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093D5A-6F3C-49B4-91D2-0C614EBE0427}"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ar-IQ"/>
        </a:p>
      </dgm:t>
    </dgm:pt>
    <dgm:pt modelId="{474797F0-231F-4E79-B89B-72043BCF246A}">
      <dgm:prSet phldrT="[Text]"/>
      <dgm:spPr/>
      <dgm:t>
        <a:bodyPr/>
        <a:lstStyle/>
        <a:p>
          <a:pPr rtl="1"/>
          <a:r>
            <a:rPr lang="ar-IQ" dirty="0" smtClean="0"/>
            <a:t>معيار مركز الاستغلال </a:t>
          </a:r>
          <a:endParaRPr lang="ar-IQ" dirty="0"/>
        </a:p>
      </dgm:t>
    </dgm:pt>
    <dgm:pt modelId="{5E7062EE-EBDA-439B-A395-08D483EFB28A}" type="parTrans" cxnId="{9A689A2C-3D60-467B-9733-1D269582A5E3}">
      <dgm:prSet/>
      <dgm:spPr/>
      <dgm:t>
        <a:bodyPr/>
        <a:lstStyle/>
        <a:p>
          <a:pPr rtl="1"/>
          <a:endParaRPr lang="ar-IQ"/>
        </a:p>
      </dgm:t>
    </dgm:pt>
    <dgm:pt modelId="{AB191496-77FB-429B-AC07-A9DDD5F86B0D}" type="sibTrans" cxnId="{9A689A2C-3D60-467B-9733-1D269582A5E3}">
      <dgm:prSet/>
      <dgm:spPr/>
      <dgm:t>
        <a:bodyPr/>
        <a:lstStyle/>
        <a:p>
          <a:pPr rtl="1"/>
          <a:endParaRPr lang="ar-IQ"/>
        </a:p>
      </dgm:t>
    </dgm:pt>
    <dgm:pt modelId="{E0946A67-CC40-4840-9FED-7B8783CEA661}">
      <dgm:prSet phldrT="[Text]"/>
      <dgm:spPr/>
      <dgm:t>
        <a:bodyPr/>
        <a:lstStyle/>
        <a:p>
          <a:pPr rtl="1"/>
          <a:r>
            <a:rPr lang="ar-IQ" dirty="0" smtClean="0"/>
            <a:t>معيار التاسيس </a:t>
          </a:r>
          <a:endParaRPr lang="ar-IQ" dirty="0"/>
        </a:p>
      </dgm:t>
    </dgm:pt>
    <dgm:pt modelId="{9C3E8789-F464-4386-8905-32E85E6EBFEB}" type="parTrans" cxnId="{05B24F01-E322-4EC4-A3E5-531659BA1D60}">
      <dgm:prSet/>
      <dgm:spPr/>
      <dgm:t>
        <a:bodyPr/>
        <a:lstStyle/>
        <a:p>
          <a:pPr rtl="1"/>
          <a:endParaRPr lang="ar-IQ"/>
        </a:p>
      </dgm:t>
    </dgm:pt>
    <dgm:pt modelId="{3BBCBCE2-6CA3-4EA9-941E-C54B3CC00706}" type="sibTrans" cxnId="{05B24F01-E322-4EC4-A3E5-531659BA1D60}">
      <dgm:prSet/>
      <dgm:spPr/>
      <dgm:t>
        <a:bodyPr/>
        <a:lstStyle/>
        <a:p>
          <a:pPr rtl="1"/>
          <a:endParaRPr lang="ar-IQ"/>
        </a:p>
      </dgm:t>
    </dgm:pt>
    <dgm:pt modelId="{81807846-81E6-4891-A230-E78B018BD776}">
      <dgm:prSet phldrT="[Text]"/>
      <dgm:spPr/>
      <dgm:t>
        <a:bodyPr/>
        <a:lstStyle/>
        <a:p>
          <a:pPr rtl="1"/>
          <a:r>
            <a:rPr lang="ar-IQ" dirty="0" smtClean="0"/>
            <a:t>معيار جنسية الاعضاء </a:t>
          </a:r>
          <a:endParaRPr lang="ar-IQ" dirty="0"/>
        </a:p>
      </dgm:t>
    </dgm:pt>
    <dgm:pt modelId="{466B6D04-5D73-47C4-8D08-5715E0D14849}" type="parTrans" cxnId="{FCE03FD6-E788-4195-9ADF-137150E20C73}">
      <dgm:prSet/>
      <dgm:spPr/>
      <dgm:t>
        <a:bodyPr/>
        <a:lstStyle/>
        <a:p>
          <a:pPr rtl="1"/>
          <a:endParaRPr lang="ar-IQ"/>
        </a:p>
      </dgm:t>
    </dgm:pt>
    <dgm:pt modelId="{BAB0CE15-0401-4D81-A1A3-FBA3899717FB}" type="sibTrans" cxnId="{FCE03FD6-E788-4195-9ADF-137150E20C73}">
      <dgm:prSet/>
      <dgm:spPr/>
      <dgm:t>
        <a:bodyPr/>
        <a:lstStyle/>
        <a:p>
          <a:pPr rtl="1"/>
          <a:endParaRPr lang="ar-IQ"/>
        </a:p>
      </dgm:t>
    </dgm:pt>
    <dgm:pt modelId="{BBA4C845-6FA2-49EA-9C81-7D013FD7A536}">
      <dgm:prSet phldrT="[Text]"/>
      <dgm:spPr/>
      <dgm:t>
        <a:bodyPr/>
        <a:lstStyle/>
        <a:p>
          <a:pPr rtl="1"/>
          <a:r>
            <a:rPr lang="ar-IQ" dirty="0" smtClean="0"/>
            <a:t>معيار مركز الادارة </a:t>
          </a:r>
          <a:endParaRPr lang="ar-IQ" dirty="0"/>
        </a:p>
      </dgm:t>
    </dgm:pt>
    <dgm:pt modelId="{A2BDBF57-0653-485A-A7B2-F826D33A06E2}" type="parTrans" cxnId="{A4AAEBEE-543C-4203-8578-8216B959C3CE}">
      <dgm:prSet/>
      <dgm:spPr/>
      <dgm:t>
        <a:bodyPr/>
        <a:lstStyle/>
        <a:p>
          <a:pPr rtl="1"/>
          <a:endParaRPr lang="ar-IQ"/>
        </a:p>
      </dgm:t>
    </dgm:pt>
    <dgm:pt modelId="{C3BD2FFF-FEF0-4DEC-A9D3-5EEECB85E400}" type="sibTrans" cxnId="{A4AAEBEE-543C-4203-8578-8216B959C3CE}">
      <dgm:prSet/>
      <dgm:spPr/>
      <dgm:t>
        <a:bodyPr/>
        <a:lstStyle/>
        <a:p>
          <a:pPr rtl="1"/>
          <a:endParaRPr lang="ar-IQ"/>
        </a:p>
      </dgm:t>
    </dgm:pt>
    <dgm:pt modelId="{0114D03E-8781-44AC-8E19-204457C27F1C}">
      <dgm:prSet phldrT="[Text]"/>
      <dgm:spPr/>
      <dgm:t>
        <a:bodyPr/>
        <a:lstStyle/>
        <a:p>
          <a:pPr rtl="1"/>
          <a:r>
            <a:rPr lang="ar-IQ" dirty="0" smtClean="0"/>
            <a:t>معيار الرقابة </a:t>
          </a:r>
          <a:endParaRPr lang="ar-IQ" dirty="0"/>
        </a:p>
      </dgm:t>
    </dgm:pt>
    <dgm:pt modelId="{8FB7A175-09C7-4377-BFF7-7AC820F391BA}" type="parTrans" cxnId="{188D72AD-E484-4CB9-BE35-DF85F324E96D}">
      <dgm:prSet/>
      <dgm:spPr/>
      <dgm:t>
        <a:bodyPr/>
        <a:lstStyle/>
        <a:p>
          <a:pPr rtl="1"/>
          <a:endParaRPr lang="ar-IQ"/>
        </a:p>
      </dgm:t>
    </dgm:pt>
    <dgm:pt modelId="{E99ABF0D-56DA-42CA-BB64-9F0B83C1D9E1}" type="sibTrans" cxnId="{188D72AD-E484-4CB9-BE35-DF85F324E96D}">
      <dgm:prSet/>
      <dgm:spPr/>
      <dgm:t>
        <a:bodyPr/>
        <a:lstStyle/>
        <a:p>
          <a:pPr rtl="1"/>
          <a:endParaRPr lang="ar-IQ"/>
        </a:p>
      </dgm:t>
    </dgm:pt>
    <dgm:pt modelId="{A8F1F44C-8CD6-48B4-BFC7-317495D2EF9D}" type="pres">
      <dgm:prSet presAssocID="{5C093D5A-6F3C-49B4-91D2-0C614EBE0427}" presName="diagram" presStyleCnt="0">
        <dgm:presLayoutVars>
          <dgm:dir/>
          <dgm:resizeHandles val="exact"/>
        </dgm:presLayoutVars>
      </dgm:prSet>
      <dgm:spPr/>
    </dgm:pt>
    <dgm:pt modelId="{1C4FDFB5-44BD-42FD-A134-D806C810A4CD}" type="pres">
      <dgm:prSet presAssocID="{474797F0-231F-4E79-B89B-72043BCF246A}" presName="node" presStyleLbl="node1" presStyleIdx="0" presStyleCnt="5">
        <dgm:presLayoutVars>
          <dgm:bulletEnabled val="1"/>
        </dgm:presLayoutVars>
      </dgm:prSet>
      <dgm:spPr/>
    </dgm:pt>
    <dgm:pt modelId="{020F63D2-B336-4F50-A78E-25A97686FCE3}" type="pres">
      <dgm:prSet presAssocID="{AB191496-77FB-429B-AC07-A9DDD5F86B0D}" presName="sibTrans" presStyleLbl="sibTrans2D1" presStyleIdx="0" presStyleCnt="4"/>
      <dgm:spPr/>
    </dgm:pt>
    <dgm:pt modelId="{1BECB19C-6AD9-4387-87DB-2901F42293C5}" type="pres">
      <dgm:prSet presAssocID="{AB191496-77FB-429B-AC07-A9DDD5F86B0D}" presName="connectorText" presStyleLbl="sibTrans2D1" presStyleIdx="0" presStyleCnt="4"/>
      <dgm:spPr/>
    </dgm:pt>
    <dgm:pt modelId="{4B60A4A7-7A54-44A2-ABE4-48C211212DC6}" type="pres">
      <dgm:prSet presAssocID="{E0946A67-CC40-4840-9FED-7B8783CEA661}" presName="node" presStyleLbl="node1" presStyleIdx="1" presStyleCnt="5">
        <dgm:presLayoutVars>
          <dgm:bulletEnabled val="1"/>
        </dgm:presLayoutVars>
      </dgm:prSet>
      <dgm:spPr/>
    </dgm:pt>
    <dgm:pt modelId="{F5CA5F96-1EB5-4438-A4A2-F7772BA281C4}" type="pres">
      <dgm:prSet presAssocID="{3BBCBCE2-6CA3-4EA9-941E-C54B3CC00706}" presName="sibTrans" presStyleLbl="sibTrans2D1" presStyleIdx="1" presStyleCnt="4"/>
      <dgm:spPr/>
    </dgm:pt>
    <dgm:pt modelId="{5AE02B87-4DE4-4268-9813-D34B760089B1}" type="pres">
      <dgm:prSet presAssocID="{3BBCBCE2-6CA3-4EA9-941E-C54B3CC00706}" presName="connectorText" presStyleLbl="sibTrans2D1" presStyleIdx="1" presStyleCnt="4"/>
      <dgm:spPr/>
    </dgm:pt>
    <dgm:pt modelId="{02F94CA4-4599-47CD-B521-26C5DD67F96E}" type="pres">
      <dgm:prSet presAssocID="{81807846-81E6-4891-A230-E78B018BD776}" presName="node" presStyleLbl="node1" presStyleIdx="2" presStyleCnt="5">
        <dgm:presLayoutVars>
          <dgm:bulletEnabled val="1"/>
        </dgm:presLayoutVars>
      </dgm:prSet>
      <dgm:spPr/>
    </dgm:pt>
    <dgm:pt modelId="{0C2EE708-71C9-4AE5-8757-D6026C8C2496}" type="pres">
      <dgm:prSet presAssocID="{BAB0CE15-0401-4D81-A1A3-FBA3899717FB}" presName="sibTrans" presStyleLbl="sibTrans2D1" presStyleIdx="2" presStyleCnt="4"/>
      <dgm:spPr/>
    </dgm:pt>
    <dgm:pt modelId="{44CCA4E1-448A-4047-8658-650362241299}" type="pres">
      <dgm:prSet presAssocID="{BAB0CE15-0401-4D81-A1A3-FBA3899717FB}" presName="connectorText" presStyleLbl="sibTrans2D1" presStyleIdx="2" presStyleCnt="4"/>
      <dgm:spPr/>
    </dgm:pt>
    <dgm:pt modelId="{6E1A9907-9654-4333-848A-EEB38E216D3B}" type="pres">
      <dgm:prSet presAssocID="{BBA4C845-6FA2-49EA-9C81-7D013FD7A536}" presName="node" presStyleLbl="node1" presStyleIdx="3" presStyleCnt="5">
        <dgm:presLayoutVars>
          <dgm:bulletEnabled val="1"/>
        </dgm:presLayoutVars>
      </dgm:prSet>
      <dgm:spPr/>
    </dgm:pt>
    <dgm:pt modelId="{03351E4D-DF3C-4111-8C75-A2C0E0BCF5D2}" type="pres">
      <dgm:prSet presAssocID="{C3BD2FFF-FEF0-4DEC-A9D3-5EEECB85E400}" presName="sibTrans" presStyleLbl="sibTrans2D1" presStyleIdx="3" presStyleCnt="4"/>
      <dgm:spPr/>
    </dgm:pt>
    <dgm:pt modelId="{4E060DB8-DA34-412B-B283-A396A20F3AA9}" type="pres">
      <dgm:prSet presAssocID="{C3BD2FFF-FEF0-4DEC-A9D3-5EEECB85E400}" presName="connectorText" presStyleLbl="sibTrans2D1" presStyleIdx="3" presStyleCnt="4"/>
      <dgm:spPr/>
    </dgm:pt>
    <dgm:pt modelId="{339CDC37-917A-400E-81EA-B46F4632C6C9}" type="pres">
      <dgm:prSet presAssocID="{0114D03E-8781-44AC-8E19-204457C27F1C}" presName="node" presStyleLbl="node1" presStyleIdx="4" presStyleCnt="5">
        <dgm:presLayoutVars>
          <dgm:bulletEnabled val="1"/>
        </dgm:presLayoutVars>
      </dgm:prSet>
      <dgm:spPr/>
    </dgm:pt>
  </dgm:ptLst>
  <dgm:cxnLst>
    <dgm:cxn modelId="{FCE03FD6-E788-4195-9ADF-137150E20C73}" srcId="{5C093D5A-6F3C-49B4-91D2-0C614EBE0427}" destId="{81807846-81E6-4891-A230-E78B018BD776}" srcOrd="2" destOrd="0" parTransId="{466B6D04-5D73-47C4-8D08-5715E0D14849}" sibTransId="{BAB0CE15-0401-4D81-A1A3-FBA3899717FB}"/>
    <dgm:cxn modelId="{BA481B88-DBB0-4D99-B70A-FD8B5138E0E3}" type="presOf" srcId="{3BBCBCE2-6CA3-4EA9-941E-C54B3CC00706}" destId="{F5CA5F96-1EB5-4438-A4A2-F7772BA281C4}" srcOrd="0" destOrd="0" presId="urn:microsoft.com/office/officeart/2005/8/layout/process5"/>
    <dgm:cxn modelId="{53C7015E-D4B1-4455-B81B-811D91047B83}" type="presOf" srcId="{BAB0CE15-0401-4D81-A1A3-FBA3899717FB}" destId="{44CCA4E1-448A-4047-8658-650362241299}" srcOrd="1" destOrd="0" presId="urn:microsoft.com/office/officeart/2005/8/layout/process5"/>
    <dgm:cxn modelId="{608C82DC-2776-4109-9513-FC88994315CE}" type="presOf" srcId="{5C093D5A-6F3C-49B4-91D2-0C614EBE0427}" destId="{A8F1F44C-8CD6-48B4-BFC7-317495D2EF9D}" srcOrd="0" destOrd="0" presId="urn:microsoft.com/office/officeart/2005/8/layout/process5"/>
    <dgm:cxn modelId="{30AB0B4C-9392-4B50-B040-5C192B8FDC60}" type="presOf" srcId="{C3BD2FFF-FEF0-4DEC-A9D3-5EEECB85E400}" destId="{03351E4D-DF3C-4111-8C75-A2C0E0BCF5D2}" srcOrd="0" destOrd="0" presId="urn:microsoft.com/office/officeart/2005/8/layout/process5"/>
    <dgm:cxn modelId="{48B4934B-00D8-4C2B-AA84-048180BE5E1C}" type="presOf" srcId="{0114D03E-8781-44AC-8E19-204457C27F1C}" destId="{339CDC37-917A-400E-81EA-B46F4632C6C9}" srcOrd="0" destOrd="0" presId="urn:microsoft.com/office/officeart/2005/8/layout/process5"/>
    <dgm:cxn modelId="{DDDE1E8A-9436-4DE3-BCE1-979874F3DBD3}" type="presOf" srcId="{474797F0-231F-4E79-B89B-72043BCF246A}" destId="{1C4FDFB5-44BD-42FD-A134-D806C810A4CD}" srcOrd="0" destOrd="0" presId="urn:microsoft.com/office/officeart/2005/8/layout/process5"/>
    <dgm:cxn modelId="{188D72AD-E484-4CB9-BE35-DF85F324E96D}" srcId="{5C093D5A-6F3C-49B4-91D2-0C614EBE0427}" destId="{0114D03E-8781-44AC-8E19-204457C27F1C}" srcOrd="4" destOrd="0" parTransId="{8FB7A175-09C7-4377-BFF7-7AC820F391BA}" sibTransId="{E99ABF0D-56DA-42CA-BB64-9F0B83C1D9E1}"/>
    <dgm:cxn modelId="{63C993D6-1EF5-423E-8150-D13F452453E2}" type="presOf" srcId="{C3BD2FFF-FEF0-4DEC-A9D3-5EEECB85E400}" destId="{4E060DB8-DA34-412B-B283-A396A20F3AA9}" srcOrd="1" destOrd="0" presId="urn:microsoft.com/office/officeart/2005/8/layout/process5"/>
    <dgm:cxn modelId="{15EC3A5B-0AC7-4AD6-816D-E157FA6F9ED4}" type="presOf" srcId="{AB191496-77FB-429B-AC07-A9DDD5F86B0D}" destId="{1BECB19C-6AD9-4387-87DB-2901F42293C5}" srcOrd="1" destOrd="0" presId="urn:microsoft.com/office/officeart/2005/8/layout/process5"/>
    <dgm:cxn modelId="{44DEB079-1837-42C7-BAED-4FB67FC16DD3}" type="presOf" srcId="{BAB0CE15-0401-4D81-A1A3-FBA3899717FB}" destId="{0C2EE708-71C9-4AE5-8757-D6026C8C2496}" srcOrd="0" destOrd="0" presId="urn:microsoft.com/office/officeart/2005/8/layout/process5"/>
    <dgm:cxn modelId="{E77F61E7-6EDC-4B2F-AC85-19FC24AF6BE4}" type="presOf" srcId="{81807846-81E6-4891-A230-E78B018BD776}" destId="{02F94CA4-4599-47CD-B521-26C5DD67F96E}" srcOrd="0" destOrd="0" presId="urn:microsoft.com/office/officeart/2005/8/layout/process5"/>
    <dgm:cxn modelId="{C5DB6928-C504-4B24-8F6F-6E5D4B084407}" type="presOf" srcId="{3BBCBCE2-6CA3-4EA9-941E-C54B3CC00706}" destId="{5AE02B87-4DE4-4268-9813-D34B760089B1}" srcOrd="1" destOrd="0" presId="urn:microsoft.com/office/officeart/2005/8/layout/process5"/>
    <dgm:cxn modelId="{A37FB06D-FEFC-4794-9F58-4B4AF4081E71}" type="presOf" srcId="{AB191496-77FB-429B-AC07-A9DDD5F86B0D}" destId="{020F63D2-B336-4F50-A78E-25A97686FCE3}" srcOrd="0" destOrd="0" presId="urn:microsoft.com/office/officeart/2005/8/layout/process5"/>
    <dgm:cxn modelId="{D3C4B1DD-5227-4B88-BD1B-FB97EA6915BC}" type="presOf" srcId="{E0946A67-CC40-4840-9FED-7B8783CEA661}" destId="{4B60A4A7-7A54-44A2-ABE4-48C211212DC6}" srcOrd="0" destOrd="0" presId="urn:microsoft.com/office/officeart/2005/8/layout/process5"/>
    <dgm:cxn modelId="{9A689A2C-3D60-467B-9733-1D269582A5E3}" srcId="{5C093D5A-6F3C-49B4-91D2-0C614EBE0427}" destId="{474797F0-231F-4E79-B89B-72043BCF246A}" srcOrd="0" destOrd="0" parTransId="{5E7062EE-EBDA-439B-A395-08D483EFB28A}" sibTransId="{AB191496-77FB-429B-AC07-A9DDD5F86B0D}"/>
    <dgm:cxn modelId="{A4AAEBEE-543C-4203-8578-8216B959C3CE}" srcId="{5C093D5A-6F3C-49B4-91D2-0C614EBE0427}" destId="{BBA4C845-6FA2-49EA-9C81-7D013FD7A536}" srcOrd="3" destOrd="0" parTransId="{A2BDBF57-0653-485A-A7B2-F826D33A06E2}" sibTransId="{C3BD2FFF-FEF0-4DEC-A9D3-5EEECB85E400}"/>
    <dgm:cxn modelId="{05B24F01-E322-4EC4-A3E5-531659BA1D60}" srcId="{5C093D5A-6F3C-49B4-91D2-0C614EBE0427}" destId="{E0946A67-CC40-4840-9FED-7B8783CEA661}" srcOrd="1" destOrd="0" parTransId="{9C3E8789-F464-4386-8905-32E85E6EBFEB}" sibTransId="{3BBCBCE2-6CA3-4EA9-941E-C54B3CC00706}"/>
    <dgm:cxn modelId="{A712D104-5B07-4D15-BB3E-3F2BFC9A967E}" type="presOf" srcId="{BBA4C845-6FA2-49EA-9C81-7D013FD7A536}" destId="{6E1A9907-9654-4333-848A-EEB38E216D3B}" srcOrd="0" destOrd="0" presId="urn:microsoft.com/office/officeart/2005/8/layout/process5"/>
    <dgm:cxn modelId="{9624B4B1-6D24-4663-817D-4F15FFAEBEEB}" type="presParOf" srcId="{A8F1F44C-8CD6-48B4-BFC7-317495D2EF9D}" destId="{1C4FDFB5-44BD-42FD-A134-D806C810A4CD}" srcOrd="0" destOrd="0" presId="urn:microsoft.com/office/officeart/2005/8/layout/process5"/>
    <dgm:cxn modelId="{E269929E-EF46-4F9A-9BF8-BAE809245D37}" type="presParOf" srcId="{A8F1F44C-8CD6-48B4-BFC7-317495D2EF9D}" destId="{020F63D2-B336-4F50-A78E-25A97686FCE3}" srcOrd="1" destOrd="0" presId="urn:microsoft.com/office/officeart/2005/8/layout/process5"/>
    <dgm:cxn modelId="{3BAE8063-C62A-4E9B-B051-CFED4BD3D61A}" type="presParOf" srcId="{020F63D2-B336-4F50-A78E-25A97686FCE3}" destId="{1BECB19C-6AD9-4387-87DB-2901F42293C5}" srcOrd="0" destOrd="0" presId="urn:microsoft.com/office/officeart/2005/8/layout/process5"/>
    <dgm:cxn modelId="{78E33CE5-285C-4268-9523-AC96E03225C7}" type="presParOf" srcId="{A8F1F44C-8CD6-48B4-BFC7-317495D2EF9D}" destId="{4B60A4A7-7A54-44A2-ABE4-48C211212DC6}" srcOrd="2" destOrd="0" presId="urn:microsoft.com/office/officeart/2005/8/layout/process5"/>
    <dgm:cxn modelId="{3BFCFCEB-8965-4E97-8FE7-CE2BDA8867CA}" type="presParOf" srcId="{A8F1F44C-8CD6-48B4-BFC7-317495D2EF9D}" destId="{F5CA5F96-1EB5-4438-A4A2-F7772BA281C4}" srcOrd="3" destOrd="0" presId="urn:microsoft.com/office/officeart/2005/8/layout/process5"/>
    <dgm:cxn modelId="{0BE9375B-22D6-4791-A1AF-AB1460183812}" type="presParOf" srcId="{F5CA5F96-1EB5-4438-A4A2-F7772BA281C4}" destId="{5AE02B87-4DE4-4268-9813-D34B760089B1}" srcOrd="0" destOrd="0" presId="urn:microsoft.com/office/officeart/2005/8/layout/process5"/>
    <dgm:cxn modelId="{8A5318E4-AEB3-478F-BFE6-62140D403CAE}" type="presParOf" srcId="{A8F1F44C-8CD6-48B4-BFC7-317495D2EF9D}" destId="{02F94CA4-4599-47CD-B521-26C5DD67F96E}" srcOrd="4" destOrd="0" presId="urn:microsoft.com/office/officeart/2005/8/layout/process5"/>
    <dgm:cxn modelId="{07143183-FB30-4794-A96D-D3B7DF8B5DE2}" type="presParOf" srcId="{A8F1F44C-8CD6-48B4-BFC7-317495D2EF9D}" destId="{0C2EE708-71C9-4AE5-8757-D6026C8C2496}" srcOrd="5" destOrd="0" presId="urn:microsoft.com/office/officeart/2005/8/layout/process5"/>
    <dgm:cxn modelId="{4C878513-020A-40D1-8AA4-4F2239702094}" type="presParOf" srcId="{0C2EE708-71C9-4AE5-8757-D6026C8C2496}" destId="{44CCA4E1-448A-4047-8658-650362241299}" srcOrd="0" destOrd="0" presId="urn:microsoft.com/office/officeart/2005/8/layout/process5"/>
    <dgm:cxn modelId="{5BBCDEBD-C7DA-43FD-A8D6-A72DFCE163E3}" type="presParOf" srcId="{A8F1F44C-8CD6-48B4-BFC7-317495D2EF9D}" destId="{6E1A9907-9654-4333-848A-EEB38E216D3B}" srcOrd="6" destOrd="0" presId="urn:microsoft.com/office/officeart/2005/8/layout/process5"/>
    <dgm:cxn modelId="{C200B3C9-0288-4748-81F5-BB32C8D9D589}" type="presParOf" srcId="{A8F1F44C-8CD6-48B4-BFC7-317495D2EF9D}" destId="{03351E4D-DF3C-4111-8C75-A2C0E0BCF5D2}" srcOrd="7" destOrd="0" presId="urn:microsoft.com/office/officeart/2005/8/layout/process5"/>
    <dgm:cxn modelId="{7D6983A7-75E0-4827-8310-0132B8B30C63}" type="presParOf" srcId="{03351E4D-DF3C-4111-8C75-A2C0E0BCF5D2}" destId="{4E060DB8-DA34-412B-B283-A396A20F3AA9}" srcOrd="0" destOrd="0" presId="urn:microsoft.com/office/officeart/2005/8/layout/process5"/>
    <dgm:cxn modelId="{C88EF17C-6B81-4BED-B41E-378732AEC489}" type="presParOf" srcId="{A8F1F44C-8CD6-48B4-BFC7-317495D2EF9D}" destId="{339CDC37-917A-400E-81EA-B46F4632C6C9}"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0A095B-7EB4-4AF2-86DC-DF8BBF7B562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694387E0-4CA7-4824-8FA0-512FDCBC72FA}">
      <dgm:prSet phldrT="[Text]"/>
      <dgm:spPr/>
      <dgm:t>
        <a:bodyPr/>
        <a:lstStyle/>
        <a:p>
          <a:pPr rtl="1"/>
          <a:r>
            <a:rPr lang="ar-IQ" dirty="0" smtClean="0"/>
            <a:t>الاجراءات التحضيرية للعقد </a:t>
          </a:r>
          <a:endParaRPr lang="ar-IQ" dirty="0"/>
        </a:p>
      </dgm:t>
    </dgm:pt>
    <dgm:pt modelId="{7576E8FA-75E1-454A-B2C9-55F78F8A4019}" type="parTrans" cxnId="{801F5A11-33DB-4938-B5D5-B0C58292B362}">
      <dgm:prSet/>
      <dgm:spPr/>
      <dgm:t>
        <a:bodyPr/>
        <a:lstStyle/>
        <a:p>
          <a:pPr rtl="1"/>
          <a:endParaRPr lang="ar-IQ"/>
        </a:p>
      </dgm:t>
    </dgm:pt>
    <dgm:pt modelId="{A541C36F-0BA1-481A-BC95-6EF50133623C}" type="sibTrans" cxnId="{801F5A11-33DB-4938-B5D5-B0C58292B362}">
      <dgm:prSet/>
      <dgm:spPr/>
      <dgm:t>
        <a:bodyPr/>
        <a:lstStyle/>
        <a:p>
          <a:pPr rtl="1"/>
          <a:endParaRPr lang="ar-IQ"/>
        </a:p>
      </dgm:t>
    </dgm:pt>
    <dgm:pt modelId="{47135F19-E877-410F-B40A-1EE2804769BB}">
      <dgm:prSet phldrT="[Text]"/>
      <dgm:spPr/>
      <dgm:t>
        <a:bodyPr/>
        <a:lstStyle/>
        <a:p>
          <a:pPr rtl="1"/>
          <a:r>
            <a:rPr lang="ar-IQ" dirty="0" smtClean="0"/>
            <a:t>توفر الاعتماد المالي </a:t>
          </a:r>
          <a:endParaRPr lang="ar-IQ" dirty="0"/>
        </a:p>
      </dgm:t>
    </dgm:pt>
    <dgm:pt modelId="{BA7CF7B2-54C4-420E-8C27-67318FE78354}" type="parTrans" cxnId="{C866B74A-7E56-4DF1-9CD3-1B83D6111DA2}">
      <dgm:prSet/>
      <dgm:spPr/>
      <dgm:t>
        <a:bodyPr/>
        <a:lstStyle/>
        <a:p>
          <a:pPr rtl="1"/>
          <a:endParaRPr lang="ar-IQ"/>
        </a:p>
      </dgm:t>
    </dgm:pt>
    <dgm:pt modelId="{8B0A5F9D-D4FA-4B49-946D-25D6A1F64616}" type="sibTrans" cxnId="{C866B74A-7E56-4DF1-9CD3-1B83D6111DA2}">
      <dgm:prSet/>
      <dgm:spPr/>
      <dgm:t>
        <a:bodyPr/>
        <a:lstStyle/>
        <a:p>
          <a:pPr rtl="1"/>
          <a:endParaRPr lang="ar-IQ"/>
        </a:p>
      </dgm:t>
    </dgm:pt>
    <dgm:pt modelId="{5AC04438-5AD2-468B-9030-3E2D56C4C7D3}">
      <dgm:prSet phldrT="[Text]"/>
      <dgm:spPr/>
      <dgm:t>
        <a:bodyPr/>
        <a:lstStyle/>
        <a:p>
          <a:pPr rtl="1"/>
          <a:r>
            <a:rPr lang="ar-IQ" smtClean="0"/>
            <a:t>الرقابة </a:t>
          </a:r>
          <a:endParaRPr lang="ar-IQ"/>
        </a:p>
      </dgm:t>
    </dgm:pt>
    <dgm:pt modelId="{659F5DF1-7AB6-44FC-8E55-EE5DA9369C62}" type="parTrans" cxnId="{06270DD5-8405-4A4F-A84E-EA107690BFB6}">
      <dgm:prSet/>
      <dgm:spPr/>
      <dgm:t>
        <a:bodyPr/>
        <a:lstStyle/>
        <a:p>
          <a:pPr rtl="1"/>
          <a:endParaRPr lang="ar-IQ"/>
        </a:p>
      </dgm:t>
    </dgm:pt>
    <dgm:pt modelId="{B674800D-CFE0-4F06-A1AD-B5F051EE2612}" type="sibTrans" cxnId="{06270DD5-8405-4A4F-A84E-EA107690BFB6}">
      <dgm:prSet/>
      <dgm:spPr/>
      <dgm:t>
        <a:bodyPr/>
        <a:lstStyle/>
        <a:p>
          <a:pPr rtl="1"/>
          <a:endParaRPr lang="ar-IQ"/>
        </a:p>
      </dgm:t>
    </dgm:pt>
    <dgm:pt modelId="{F75182F6-36DD-4734-8CC1-B0017BA1E5A9}">
      <dgm:prSet phldrT="[Text]"/>
      <dgm:spPr/>
      <dgm:t>
        <a:bodyPr/>
        <a:lstStyle/>
        <a:p>
          <a:pPr rtl="1"/>
          <a:r>
            <a:rPr lang="ar-IQ" dirty="0" smtClean="0"/>
            <a:t>الحصول على الاذن بالتعاقد </a:t>
          </a:r>
          <a:endParaRPr lang="ar-IQ" dirty="0"/>
        </a:p>
      </dgm:t>
    </dgm:pt>
    <dgm:pt modelId="{539224BC-3ABA-4BAB-AFD5-EC6489CBDABE}" type="parTrans" cxnId="{4C9CBA1D-9750-4A31-9AA3-A33C68E6E2DB}">
      <dgm:prSet/>
      <dgm:spPr/>
      <dgm:t>
        <a:bodyPr/>
        <a:lstStyle/>
        <a:p>
          <a:pPr rtl="1"/>
          <a:endParaRPr lang="ar-IQ"/>
        </a:p>
      </dgm:t>
    </dgm:pt>
    <dgm:pt modelId="{B2867C18-F079-4C62-9259-16A7F255BB32}" type="sibTrans" cxnId="{4C9CBA1D-9750-4A31-9AA3-A33C68E6E2DB}">
      <dgm:prSet/>
      <dgm:spPr/>
      <dgm:t>
        <a:bodyPr/>
        <a:lstStyle/>
        <a:p>
          <a:pPr rtl="1"/>
          <a:endParaRPr lang="ar-IQ"/>
        </a:p>
      </dgm:t>
    </dgm:pt>
    <dgm:pt modelId="{29545DB9-22B9-4ECE-A17E-23193CC5D2FD}">
      <dgm:prSet phldrT="[Text]"/>
      <dgm:spPr/>
      <dgm:t>
        <a:bodyPr/>
        <a:lstStyle/>
        <a:p>
          <a:pPr rtl="1"/>
          <a:r>
            <a:rPr lang="ar-IQ" dirty="0" smtClean="0"/>
            <a:t>كتابة العقد </a:t>
          </a:r>
          <a:endParaRPr lang="ar-IQ" dirty="0"/>
        </a:p>
      </dgm:t>
    </dgm:pt>
    <dgm:pt modelId="{1EBF5F0E-4AD0-4DD9-B672-BEC171329E20}" type="parTrans" cxnId="{DA3E17FF-A494-4298-84D3-215FE2874BA7}">
      <dgm:prSet/>
      <dgm:spPr/>
      <dgm:t>
        <a:bodyPr/>
        <a:lstStyle/>
        <a:p>
          <a:pPr rtl="1"/>
          <a:endParaRPr lang="ar-IQ"/>
        </a:p>
      </dgm:t>
    </dgm:pt>
    <dgm:pt modelId="{5C2CEFDA-B3B5-44E3-AE46-65385A07BC0D}" type="sibTrans" cxnId="{DA3E17FF-A494-4298-84D3-215FE2874BA7}">
      <dgm:prSet/>
      <dgm:spPr/>
      <dgm:t>
        <a:bodyPr/>
        <a:lstStyle/>
        <a:p>
          <a:pPr rtl="1"/>
          <a:endParaRPr lang="ar-IQ"/>
        </a:p>
      </dgm:t>
    </dgm:pt>
    <dgm:pt modelId="{AD11A685-A9C4-46BA-A6D3-37D18DDE4590}">
      <dgm:prSet phldrT="[Text]"/>
      <dgm:spPr/>
      <dgm:t>
        <a:bodyPr/>
        <a:lstStyle/>
        <a:p>
          <a:pPr rtl="1"/>
          <a:r>
            <a:rPr lang="ar-IQ" dirty="0" smtClean="0"/>
            <a:t>الاستشارة السابقة على التعاقد</a:t>
          </a:r>
          <a:endParaRPr lang="ar-IQ" dirty="0"/>
        </a:p>
      </dgm:t>
    </dgm:pt>
    <dgm:pt modelId="{1E43479F-93F2-4924-8C0F-4A90C523CBDB}" type="parTrans" cxnId="{A64ABFAC-DFE9-4410-9BFD-B83FB7AAACD1}">
      <dgm:prSet/>
      <dgm:spPr/>
      <dgm:t>
        <a:bodyPr/>
        <a:lstStyle/>
        <a:p>
          <a:pPr rtl="1"/>
          <a:endParaRPr lang="ar-IQ"/>
        </a:p>
      </dgm:t>
    </dgm:pt>
    <dgm:pt modelId="{DF0DC910-EA72-4709-9BD1-DC3E114D702E}" type="sibTrans" cxnId="{A64ABFAC-DFE9-4410-9BFD-B83FB7AAACD1}">
      <dgm:prSet/>
      <dgm:spPr/>
      <dgm:t>
        <a:bodyPr/>
        <a:lstStyle/>
        <a:p>
          <a:pPr rtl="1"/>
          <a:endParaRPr lang="ar-IQ"/>
        </a:p>
      </dgm:t>
    </dgm:pt>
    <dgm:pt modelId="{2F358A47-8B90-4C4A-A325-0F0E7916E36E}" type="pres">
      <dgm:prSet presAssocID="{AF0A095B-7EB4-4AF2-86DC-DF8BBF7B5626}" presName="hierChild1" presStyleCnt="0">
        <dgm:presLayoutVars>
          <dgm:chPref val="1"/>
          <dgm:dir/>
          <dgm:animOne val="branch"/>
          <dgm:animLvl val="lvl"/>
          <dgm:resizeHandles/>
        </dgm:presLayoutVars>
      </dgm:prSet>
      <dgm:spPr/>
    </dgm:pt>
    <dgm:pt modelId="{C66AFF3E-B620-4DAD-ADC2-BEB3C5DA7E43}" type="pres">
      <dgm:prSet presAssocID="{694387E0-4CA7-4824-8FA0-512FDCBC72FA}" presName="hierRoot1" presStyleCnt="0"/>
      <dgm:spPr/>
    </dgm:pt>
    <dgm:pt modelId="{8BEC7592-5BD4-4134-9622-B9567E023051}" type="pres">
      <dgm:prSet presAssocID="{694387E0-4CA7-4824-8FA0-512FDCBC72FA}" presName="composite" presStyleCnt="0"/>
      <dgm:spPr/>
    </dgm:pt>
    <dgm:pt modelId="{E292D93C-7C75-465C-9B5A-118600BEDAFC}" type="pres">
      <dgm:prSet presAssocID="{694387E0-4CA7-4824-8FA0-512FDCBC72FA}" presName="background" presStyleLbl="node0" presStyleIdx="0" presStyleCnt="1"/>
      <dgm:spPr/>
    </dgm:pt>
    <dgm:pt modelId="{794BA420-25AE-4CC9-8B10-139670C17ACC}" type="pres">
      <dgm:prSet presAssocID="{694387E0-4CA7-4824-8FA0-512FDCBC72FA}" presName="text" presStyleLbl="fgAcc0" presStyleIdx="0" presStyleCnt="1">
        <dgm:presLayoutVars>
          <dgm:chPref val="3"/>
        </dgm:presLayoutVars>
      </dgm:prSet>
      <dgm:spPr/>
    </dgm:pt>
    <dgm:pt modelId="{89F4E0E8-D7D3-451F-B9CC-061F58B16EAF}" type="pres">
      <dgm:prSet presAssocID="{694387E0-4CA7-4824-8FA0-512FDCBC72FA}" presName="hierChild2" presStyleCnt="0"/>
      <dgm:spPr/>
    </dgm:pt>
    <dgm:pt modelId="{3ED7CD61-E7B0-40DF-A89A-9681637ADC59}" type="pres">
      <dgm:prSet presAssocID="{BA7CF7B2-54C4-420E-8C27-67318FE78354}" presName="Name10" presStyleLbl="parChTrans1D2" presStyleIdx="0" presStyleCnt="2"/>
      <dgm:spPr/>
    </dgm:pt>
    <dgm:pt modelId="{A5CB6408-BAAC-4106-8410-28A4232443E6}" type="pres">
      <dgm:prSet presAssocID="{47135F19-E877-410F-B40A-1EE2804769BB}" presName="hierRoot2" presStyleCnt="0"/>
      <dgm:spPr/>
    </dgm:pt>
    <dgm:pt modelId="{6D915151-BB54-4023-AAD6-8FC548C43A68}" type="pres">
      <dgm:prSet presAssocID="{47135F19-E877-410F-B40A-1EE2804769BB}" presName="composite2" presStyleCnt="0"/>
      <dgm:spPr/>
    </dgm:pt>
    <dgm:pt modelId="{C9334B1A-E21B-4282-8A2B-CF74805C7478}" type="pres">
      <dgm:prSet presAssocID="{47135F19-E877-410F-B40A-1EE2804769BB}" presName="background2" presStyleLbl="node2" presStyleIdx="0" presStyleCnt="2"/>
      <dgm:spPr/>
    </dgm:pt>
    <dgm:pt modelId="{27FD526F-2665-4A55-AAFF-454EAB8965FE}" type="pres">
      <dgm:prSet presAssocID="{47135F19-E877-410F-B40A-1EE2804769BB}" presName="text2" presStyleLbl="fgAcc2" presStyleIdx="0" presStyleCnt="2">
        <dgm:presLayoutVars>
          <dgm:chPref val="3"/>
        </dgm:presLayoutVars>
      </dgm:prSet>
      <dgm:spPr/>
    </dgm:pt>
    <dgm:pt modelId="{09AFB071-E2D7-44A8-BF6D-C82E7146230D}" type="pres">
      <dgm:prSet presAssocID="{47135F19-E877-410F-B40A-1EE2804769BB}" presName="hierChild3" presStyleCnt="0"/>
      <dgm:spPr/>
    </dgm:pt>
    <dgm:pt modelId="{AC7FA98C-9B15-4ED1-8E0F-ECE3AD5E8BDA}" type="pres">
      <dgm:prSet presAssocID="{659F5DF1-7AB6-44FC-8E55-EE5DA9369C62}" presName="Name17" presStyleLbl="parChTrans1D3" presStyleIdx="0" presStyleCnt="3"/>
      <dgm:spPr/>
    </dgm:pt>
    <dgm:pt modelId="{8FDC17C4-C691-43E8-8970-CEDA93A3854F}" type="pres">
      <dgm:prSet presAssocID="{5AC04438-5AD2-468B-9030-3E2D56C4C7D3}" presName="hierRoot3" presStyleCnt="0"/>
      <dgm:spPr/>
    </dgm:pt>
    <dgm:pt modelId="{8E394C7D-071E-472C-977D-81F54D853ACF}" type="pres">
      <dgm:prSet presAssocID="{5AC04438-5AD2-468B-9030-3E2D56C4C7D3}" presName="composite3" presStyleCnt="0"/>
      <dgm:spPr/>
    </dgm:pt>
    <dgm:pt modelId="{AF375295-FC06-418E-A996-70A25777FF2B}" type="pres">
      <dgm:prSet presAssocID="{5AC04438-5AD2-468B-9030-3E2D56C4C7D3}" presName="background3" presStyleLbl="node3" presStyleIdx="0" presStyleCnt="3"/>
      <dgm:spPr/>
    </dgm:pt>
    <dgm:pt modelId="{CD1F0914-F0CA-459A-86DF-85368D423FCA}" type="pres">
      <dgm:prSet presAssocID="{5AC04438-5AD2-468B-9030-3E2D56C4C7D3}" presName="text3" presStyleLbl="fgAcc3" presStyleIdx="0" presStyleCnt="3">
        <dgm:presLayoutVars>
          <dgm:chPref val="3"/>
        </dgm:presLayoutVars>
      </dgm:prSet>
      <dgm:spPr/>
    </dgm:pt>
    <dgm:pt modelId="{DD9AC2BD-1667-492C-86A5-24A42F926184}" type="pres">
      <dgm:prSet presAssocID="{5AC04438-5AD2-468B-9030-3E2D56C4C7D3}" presName="hierChild4" presStyleCnt="0"/>
      <dgm:spPr/>
    </dgm:pt>
    <dgm:pt modelId="{876D99E1-BE09-44CA-B42C-7A3146FB6F23}" type="pres">
      <dgm:prSet presAssocID="{539224BC-3ABA-4BAB-AFD5-EC6489CBDABE}" presName="Name17" presStyleLbl="parChTrans1D3" presStyleIdx="1" presStyleCnt="3"/>
      <dgm:spPr/>
    </dgm:pt>
    <dgm:pt modelId="{4E878CD0-9FCF-4925-9D34-688DCE395AF2}" type="pres">
      <dgm:prSet presAssocID="{F75182F6-36DD-4734-8CC1-B0017BA1E5A9}" presName="hierRoot3" presStyleCnt="0"/>
      <dgm:spPr/>
    </dgm:pt>
    <dgm:pt modelId="{B94CCFCD-A773-4A0B-99F3-866702521D4E}" type="pres">
      <dgm:prSet presAssocID="{F75182F6-36DD-4734-8CC1-B0017BA1E5A9}" presName="composite3" presStyleCnt="0"/>
      <dgm:spPr/>
    </dgm:pt>
    <dgm:pt modelId="{4DFB0DE4-4E97-49DB-BDBF-32391B81BD9C}" type="pres">
      <dgm:prSet presAssocID="{F75182F6-36DD-4734-8CC1-B0017BA1E5A9}" presName="background3" presStyleLbl="node3" presStyleIdx="1" presStyleCnt="3"/>
      <dgm:spPr/>
    </dgm:pt>
    <dgm:pt modelId="{7F9D35C5-3983-4F1C-9A2F-A6F8CEE5A88E}" type="pres">
      <dgm:prSet presAssocID="{F75182F6-36DD-4734-8CC1-B0017BA1E5A9}" presName="text3" presStyleLbl="fgAcc3" presStyleIdx="1" presStyleCnt="3">
        <dgm:presLayoutVars>
          <dgm:chPref val="3"/>
        </dgm:presLayoutVars>
      </dgm:prSet>
      <dgm:spPr/>
    </dgm:pt>
    <dgm:pt modelId="{07261C20-5DF0-4F09-962D-E656F854BAC8}" type="pres">
      <dgm:prSet presAssocID="{F75182F6-36DD-4734-8CC1-B0017BA1E5A9}" presName="hierChild4" presStyleCnt="0"/>
      <dgm:spPr/>
    </dgm:pt>
    <dgm:pt modelId="{A48B415A-C6A4-4486-8423-BC03BA1648E3}" type="pres">
      <dgm:prSet presAssocID="{1EBF5F0E-4AD0-4DD9-B672-BEC171329E20}" presName="Name10" presStyleLbl="parChTrans1D2" presStyleIdx="1" presStyleCnt="2"/>
      <dgm:spPr/>
    </dgm:pt>
    <dgm:pt modelId="{582D8224-1F93-4D89-A283-CDD2266CAD91}" type="pres">
      <dgm:prSet presAssocID="{29545DB9-22B9-4ECE-A17E-23193CC5D2FD}" presName="hierRoot2" presStyleCnt="0"/>
      <dgm:spPr/>
    </dgm:pt>
    <dgm:pt modelId="{B004E7C4-05BA-4628-AF9F-CAAA4D980352}" type="pres">
      <dgm:prSet presAssocID="{29545DB9-22B9-4ECE-A17E-23193CC5D2FD}" presName="composite2" presStyleCnt="0"/>
      <dgm:spPr/>
    </dgm:pt>
    <dgm:pt modelId="{A898FC30-341F-4F35-908F-D2FEE76BA314}" type="pres">
      <dgm:prSet presAssocID="{29545DB9-22B9-4ECE-A17E-23193CC5D2FD}" presName="background2" presStyleLbl="node2" presStyleIdx="1" presStyleCnt="2"/>
      <dgm:spPr/>
    </dgm:pt>
    <dgm:pt modelId="{12303D1D-2B54-41AF-8E22-9193D7EBB461}" type="pres">
      <dgm:prSet presAssocID="{29545DB9-22B9-4ECE-A17E-23193CC5D2FD}" presName="text2" presStyleLbl="fgAcc2" presStyleIdx="1" presStyleCnt="2">
        <dgm:presLayoutVars>
          <dgm:chPref val="3"/>
        </dgm:presLayoutVars>
      </dgm:prSet>
      <dgm:spPr/>
    </dgm:pt>
    <dgm:pt modelId="{64707F7D-A40D-41CD-933C-D9F3A4695293}" type="pres">
      <dgm:prSet presAssocID="{29545DB9-22B9-4ECE-A17E-23193CC5D2FD}" presName="hierChild3" presStyleCnt="0"/>
      <dgm:spPr/>
    </dgm:pt>
    <dgm:pt modelId="{7B2C9558-8F85-4E4B-9DED-96EF7E7E4A96}" type="pres">
      <dgm:prSet presAssocID="{1E43479F-93F2-4924-8C0F-4A90C523CBDB}" presName="Name17" presStyleLbl="parChTrans1D3" presStyleIdx="2" presStyleCnt="3"/>
      <dgm:spPr/>
    </dgm:pt>
    <dgm:pt modelId="{FBE9E804-0794-4C9F-A992-76C0EC134F54}" type="pres">
      <dgm:prSet presAssocID="{AD11A685-A9C4-46BA-A6D3-37D18DDE4590}" presName="hierRoot3" presStyleCnt="0"/>
      <dgm:spPr/>
    </dgm:pt>
    <dgm:pt modelId="{91D2B64C-2B92-4193-A993-80AC76A0BE2C}" type="pres">
      <dgm:prSet presAssocID="{AD11A685-A9C4-46BA-A6D3-37D18DDE4590}" presName="composite3" presStyleCnt="0"/>
      <dgm:spPr/>
    </dgm:pt>
    <dgm:pt modelId="{CD9010F9-66D1-423A-A35A-74CDD111009A}" type="pres">
      <dgm:prSet presAssocID="{AD11A685-A9C4-46BA-A6D3-37D18DDE4590}" presName="background3" presStyleLbl="node3" presStyleIdx="2" presStyleCnt="3"/>
      <dgm:spPr/>
    </dgm:pt>
    <dgm:pt modelId="{5E05F0D8-1B22-4C4C-81E3-C66A791825AA}" type="pres">
      <dgm:prSet presAssocID="{AD11A685-A9C4-46BA-A6D3-37D18DDE4590}" presName="text3" presStyleLbl="fgAcc3" presStyleIdx="2" presStyleCnt="3">
        <dgm:presLayoutVars>
          <dgm:chPref val="3"/>
        </dgm:presLayoutVars>
      </dgm:prSet>
      <dgm:spPr/>
      <dgm:t>
        <a:bodyPr/>
        <a:lstStyle/>
        <a:p>
          <a:pPr rtl="1"/>
          <a:endParaRPr lang="ar-IQ"/>
        </a:p>
      </dgm:t>
    </dgm:pt>
    <dgm:pt modelId="{672E7000-9D91-4D5A-B4AA-68DE6D636ECC}" type="pres">
      <dgm:prSet presAssocID="{AD11A685-A9C4-46BA-A6D3-37D18DDE4590}" presName="hierChild4" presStyleCnt="0"/>
      <dgm:spPr/>
    </dgm:pt>
  </dgm:ptLst>
  <dgm:cxnLst>
    <dgm:cxn modelId="{06C6B1B8-BA81-4490-ABD4-031DBC0C0C6C}" type="presOf" srcId="{29545DB9-22B9-4ECE-A17E-23193CC5D2FD}" destId="{12303D1D-2B54-41AF-8E22-9193D7EBB461}" srcOrd="0" destOrd="0" presId="urn:microsoft.com/office/officeart/2005/8/layout/hierarchy1"/>
    <dgm:cxn modelId="{D5E40183-DA94-49BD-984F-26DE251DD01D}" type="presOf" srcId="{5AC04438-5AD2-468B-9030-3E2D56C4C7D3}" destId="{CD1F0914-F0CA-459A-86DF-85368D423FCA}" srcOrd="0" destOrd="0" presId="urn:microsoft.com/office/officeart/2005/8/layout/hierarchy1"/>
    <dgm:cxn modelId="{FD695D79-9652-4FC2-B7CC-2ED0656C615B}" type="presOf" srcId="{1EBF5F0E-4AD0-4DD9-B672-BEC171329E20}" destId="{A48B415A-C6A4-4486-8423-BC03BA1648E3}" srcOrd="0" destOrd="0" presId="urn:microsoft.com/office/officeart/2005/8/layout/hierarchy1"/>
    <dgm:cxn modelId="{DA3E17FF-A494-4298-84D3-215FE2874BA7}" srcId="{694387E0-4CA7-4824-8FA0-512FDCBC72FA}" destId="{29545DB9-22B9-4ECE-A17E-23193CC5D2FD}" srcOrd="1" destOrd="0" parTransId="{1EBF5F0E-4AD0-4DD9-B672-BEC171329E20}" sibTransId="{5C2CEFDA-B3B5-44E3-AE46-65385A07BC0D}"/>
    <dgm:cxn modelId="{FB125D50-D8B9-4563-AB4F-F3235976025B}" type="presOf" srcId="{AF0A095B-7EB4-4AF2-86DC-DF8BBF7B5626}" destId="{2F358A47-8B90-4C4A-A325-0F0E7916E36E}" srcOrd="0" destOrd="0" presId="urn:microsoft.com/office/officeart/2005/8/layout/hierarchy1"/>
    <dgm:cxn modelId="{56EB2EEE-919E-4217-B68B-FD0EFAA2A1D7}" type="presOf" srcId="{539224BC-3ABA-4BAB-AFD5-EC6489CBDABE}" destId="{876D99E1-BE09-44CA-B42C-7A3146FB6F23}" srcOrd="0" destOrd="0" presId="urn:microsoft.com/office/officeart/2005/8/layout/hierarchy1"/>
    <dgm:cxn modelId="{06270DD5-8405-4A4F-A84E-EA107690BFB6}" srcId="{47135F19-E877-410F-B40A-1EE2804769BB}" destId="{5AC04438-5AD2-468B-9030-3E2D56C4C7D3}" srcOrd="0" destOrd="0" parTransId="{659F5DF1-7AB6-44FC-8E55-EE5DA9369C62}" sibTransId="{B674800D-CFE0-4F06-A1AD-B5F051EE2612}"/>
    <dgm:cxn modelId="{675D90E9-2CCD-427E-95DD-60736471FC41}" type="presOf" srcId="{BA7CF7B2-54C4-420E-8C27-67318FE78354}" destId="{3ED7CD61-E7B0-40DF-A89A-9681637ADC59}" srcOrd="0" destOrd="0" presId="urn:microsoft.com/office/officeart/2005/8/layout/hierarchy1"/>
    <dgm:cxn modelId="{C866B74A-7E56-4DF1-9CD3-1B83D6111DA2}" srcId="{694387E0-4CA7-4824-8FA0-512FDCBC72FA}" destId="{47135F19-E877-410F-B40A-1EE2804769BB}" srcOrd="0" destOrd="0" parTransId="{BA7CF7B2-54C4-420E-8C27-67318FE78354}" sibTransId="{8B0A5F9D-D4FA-4B49-946D-25D6A1F64616}"/>
    <dgm:cxn modelId="{524A7383-E59E-4772-B983-ACA1DB69B9D4}" type="presOf" srcId="{F75182F6-36DD-4734-8CC1-B0017BA1E5A9}" destId="{7F9D35C5-3983-4F1C-9A2F-A6F8CEE5A88E}" srcOrd="0" destOrd="0" presId="urn:microsoft.com/office/officeart/2005/8/layout/hierarchy1"/>
    <dgm:cxn modelId="{801F5A11-33DB-4938-B5D5-B0C58292B362}" srcId="{AF0A095B-7EB4-4AF2-86DC-DF8BBF7B5626}" destId="{694387E0-4CA7-4824-8FA0-512FDCBC72FA}" srcOrd="0" destOrd="0" parTransId="{7576E8FA-75E1-454A-B2C9-55F78F8A4019}" sibTransId="{A541C36F-0BA1-481A-BC95-6EF50133623C}"/>
    <dgm:cxn modelId="{4C9CBA1D-9750-4A31-9AA3-A33C68E6E2DB}" srcId="{47135F19-E877-410F-B40A-1EE2804769BB}" destId="{F75182F6-36DD-4734-8CC1-B0017BA1E5A9}" srcOrd="1" destOrd="0" parTransId="{539224BC-3ABA-4BAB-AFD5-EC6489CBDABE}" sibTransId="{B2867C18-F079-4C62-9259-16A7F255BB32}"/>
    <dgm:cxn modelId="{F2FAE804-6348-41D2-BFED-9FC58A06B6C0}" type="presOf" srcId="{47135F19-E877-410F-B40A-1EE2804769BB}" destId="{27FD526F-2665-4A55-AAFF-454EAB8965FE}" srcOrd="0" destOrd="0" presId="urn:microsoft.com/office/officeart/2005/8/layout/hierarchy1"/>
    <dgm:cxn modelId="{A9622058-BC02-43DB-8F10-1C93E6EF7941}" type="presOf" srcId="{AD11A685-A9C4-46BA-A6D3-37D18DDE4590}" destId="{5E05F0D8-1B22-4C4C-81E3-C66A791825AA}" srcOrd="0" destOrd="0" presId="urn:microsoft.com/office/officeart/2005/8/layout/hierarchy1"/>
    <dgm:cxn modelId="{A64ABFAC-DFE9-4410-9BFD-B83FB7AAACD1}" srcId="{29545DB9-22B9-4ECE-A17E-23193CC5D2FD}" destId="{AD11A685-A9C4-46BA-A6D3-37D18DDE4590}" srcOrd="0" destOrd="0" parTransId="{1E43479F-93F2-4924-8C0F-4A90C523CBDB}" sibTransId="{DF0DC910-EA72-4709-9BD1-DC3E114D702E}"/>
    <dgm:cxn modelId="{B83EEBFE-788D-484B-A5B6-DDE1B7C4AD5F}" type="presOf" srcId="{694387E0-4CA7-4824-8FA0-512FDCBC72FA}" destId="{794BA420-25AE-4CC9-8B10-139670C17ACC}" srcOrd="0" destOrd="0" presId="urn:microsoft.com/office/officeart/2005/8/layout/hierarchy1"/>
    <dgm:cxn modelId="{0010E56A-A816-4138-8674-D6281B903734}" type="presOf" srcId="{659F5DF1-7AB6-44FC-8E55-EE5DA9369C62}" destId="{AC7FA98C-9B15-4ED1-8E0F-ECE3AD5E8BDA}" srcOrd="0" destOrd="0" presId="urn:microsoft.com/office/officeart/2005/8/layout/hierarchy1"/>
    <dgm:cxn modelId="{27DCFE8E-D7DC-47D0-8506-E90E12991BDC}" type="presOf" srcId="{1E43479F-93F2-4924-8C0F-4A90C523CBDB}" destId="{7B2C9558-8F85-4E4B-9DED-96EF7E7E4A96}" srcOrd="0" destOrd="0" presId="urn:microsoft.com/office/officeart/2005/8/layout/hierarchy1"/>
    <dgm:cxn modelId="{9BB60B7D-1E3E-4981-9C03-AE9772CA96C9}" type="presParOf" srcId="{2F358A47-8B90-4C4A-A325-0F0E7916E36E}" destId="{C66AFF3E-B620-4DAD-ADC2-BEB3C5DA7E43}" srcOrd="0" destOrd="0" presId="urn:microsoft.com/office/officeart/2005/8/layout/hierarchy1"/>
    <dgm:cxn modelId="{ED212B77-41C2-4AEC-88E6-437C74C3F7FE}" type="presParOf" srcId="{C66AFF3E-B620-4DAD-ADC2-BEB3C5DA7E43}" destId="{8BEC7592-5BD4-4134-9622-B9567E023051}" srcOrd="0" destOrd="0" presId="urn:microsoft.com/office/officeart/2005/8/layout/hierarchy1"/>
    <dgm:cxn modelId="{50DCB5A0-20B1-4428-8280-69F32D0CA374}" type="presParOf" srcId="{8BEC7592-5BD4-4134-9622-B9567E023051}" destId="{E292D93C-7C75-465C-9B5A-118600BEDAFC}" srcOrd="0" destOrd="0" presId="urn:microsoft.com/office/officeart/2005/8/layout/hierarchy1"/>
    <dgm:cxn modelId="{B36C5FBC-B78B-4DCC-A071-C7F771AD6384}" type="presParOf" srcId="{8BEC7592-5BD4-4134-9622-B9567E023051}" destId="{794BA420-25AE-4CC9-8B10-139670C17ACC}" srcOrd="1" destOrd="0" presId="urn:microsoft.com/office/officeart/2005/8/layout/hierarchy1"/>
    <dgm:cxn modelId="{D09F759B-1B07-4A85-B985-D097F5F95AEE}" type="presParOf" srcId="{C66AFF3E-B620-4DAD-ADC2-BEB3C5DA7E43}" destId="{89F4E0E8-D7D3-451F-B9CC-061F58B16EAF}" srcOrd="1" destOrd="0" presId="urn:microsoft.com/office/officeart/2005/8/layout/hierarchy1"/>
    <dgm:cxn modelId="{5880EA12-99B5-4745-8853-D03DBAD9F881}" type="presParOf" srcId="{89F4E0E8-D7D3-451F-B9CC-061F58B16EAF}" destId="{3ED7CD61-E7B0-40DF-A89A-9681637ADC59}" srcOrd="0" destOrd="0" presId="urn:microsoft.com/office/officeart/2005/8/layout/hierarchy1"/>
    <dgm:cxn modelId="{96C09882-0BFA-4300-8329-275313AF6F7B}" type="presParOf" srcId="{89F4E0E8-D7D3-451F-B9CC-061F58B16EAF}" destId="{A5CB6408-BAAC-4106-8410-28A4232443E6}" srcOrd="1" destOrd="0" presId="urn:microsoft.com/office/officeart/2005/8/layout/hierarchy1"/>
    <dgm:cxn modelId="{A6BCA24E-5398-4CF0-BF5A-60A237E6982E}" type="presParOf" srcId="{A5CB6408-BAAC-4106-8410-28A4232443E6}" destId="{6D915151-BB54-4023-AAD6-8FC548C43A68}" srcOrd="0" destOrd="0" presId="urn:microsoft.com/office/officeart/2005/8/layout/hierarchy1"/>
    <dgm:cxn modelId="{0AD7D94D-B359-4E5D-AEC6-9EE5C76F3A8B}" type="presParOf" srcId="{6D915151-BB54-4023-AAD6-8FC548C43A68}" destId="{C9334B1A-E21B-4282-8A2B-CF74805C7478}" srcOrd="0" destOrd="0" presId="urn:microsoft.com/office/officeart/2005/8/layout/hierarchy1"/>
    <dgm:cxn modelId="{51502B2C-DF53-41BE-9B14-FE46DE206F54}" type="presParOf" srcId="{6D915151-BB54-4023-AAD6-8FC548C43A68}" destId="{27FD526F-2665-4A55-AAFF-454EAB8965FE}" srcOrd="1" destOrd="0" presId="urn:microsoft.com/office/officeart/2005/8/layout/hierarchy1"/>
    <dgm:cxn modelId="{99122DC3-599E-4B5F-ACE6-12CF764537B7}" type="presParOf" srcId="{A5CB6408-BAAC-4106-8410-28A4232443E6}" destId="{09AFB071-E2D7-44A8-BF6D-C82E7146230D}" srcOrd="1" destOrd="0" presId="urn:microsoft.com/office/officeart/2005/8/layout/hierarchy1"/>
    <dgm:cxn modelId="{69DE8030-FD34-4FEA-A462-A50CA056041B}" type="presParOf" srcId="{09AFB071-E2D7-44A8-BF6D-C82E7146230D}" destId="{AC7FA98C-9B15-4ED1-8E0F-ECE3AD5E8BDA}" srcOrd="0" destOrd="0" presId="urn:microsoft.com/office/officeart/2005/8/layout/hierarchy1"/>
    <dgm:cxn modelId="{D8F2686E-DD9B-4A6C-950A-4F2C28ED9FC0}" type="presParOf" srcId="{09AFB071-E2D7-44A8-BF6D-C82E7146230D}" destId="{8FDC17C4-C691-43E8-8970-CEDA93A3854F}" srcOrd="1" destOrd="0" presId="urn:microsoft.com/office/officeart/2005/8/layout/hierarchy1"/>
    <dgm:cxn modelId="{EE69DB54-232D-4DA1-9EE3-3D4C9CDF01C6}" type="presParOf" srcId="{8FDC17C4-C691-43E8-8970-CEDA93A3854F}" destId="{8E394C7D-071E-472C-977D-81F54D853ACF}" srcOrd="0" destOrd="0" presId="urn:microsoft.com/office/officeart/2005/8/layout/hierarchy1"/>
    <dgm:cxn modelId="{CE50BEE5-57A6-4962-B85F-5FE6AC87F827}" type="presParOf" srcId="{8E394C7D-071E-472C-977D-81F54D853ACF}" destId="{AF375295-FC06-418E-A996-70A25777FF2B}" srcOrd="0" destOrd="0" presId="urn:microsoft.com/office/officeart/2005/8/layout/hierarchy1"/>
    <dgm:cxn modelId="{3CDB012D-1834-4AEB-B3B1-9E06F2276586}" type="presParOf" srcId="{8E394C7D-071E-472C-977D-81F54D853ACF}" destId="{CD1F0914-F0CA-459A-86DF-85368D423FCA}" srcOrd="1" destOrd="0" presId="urn:microsoft.com/office/officeart/2005/8/layout/hierarchy1"/>
    <dgm:cxn modelId="{A92686CE-0CF0-45B7-A212-EDEB0F93FF6F}" type="presParOf" srcId="{8FDC17C4-C691-43E8-8970-CEDA93A3854F}" destId="{DD9AC2BD-1667-492C-86A5-24A42F926184}" srcOrd="1" destOrd="0" presId="urn:microsoft.com/office/officeart/2005/8/layout/hierarchy1"/>
    <dgm:cxn modelId="{3EDC698E-6597-4CBE-9750-94906BAA73C8}" type="presParOf" srcId="{09AFB071-E2D7-44A8-BF6D-C82E7146230D}" destId="{876D99E1-BE09-44CA-B42C-7A3146FB6F23}" srcOrd="2" destOrd="0" presId="urn:microsoft.com/office/officeart/2005/8/layout/hierarchy1"/>
    <dgm:cxn modelId="{B42B97E4-6FDB-41A5-B139-0642FC0A7593}" type="presParOf" srcId="{09AFB071-E2D7-44A8-BF6D-C82E7146230D}" destId="{4E878CD0-9FCF-4925-9D34-688DCE395AF2}" srcOrd="3" destOrd="0" presId="urn:microsoft.com/office/officeart/2005/8/layout/hierarchy1"/>
    <dgm:cxn modelId="{DE6A9653-083B-4193-9C14-910DB022E1D3}" type="presParOf" srcId="{4E878CD0-9FCF-4925-9D34-688DCE395AF2}" destId="{B94CCFCD-A773-4A0B-99F3-866702521D4E}" srcOrd="0" destOrd="0" presId="urn:microsoft.com/office/officeart/2005/8/layout/hierarchy1"/>
    <dgm:cxn modelId="{4A5C7EB5-5F4A-4C3D-804B-99C5AE0D3613}" type="presParOf" srcId="{B94CCFCD-A773-4A0B-99F3-866702521D4E}" destId="{4DFB0DE4-4E97-49DB-BDBF-32391B81BD9C}" srcOrd="0" destOrd="0" presId="urn:microsoft.com/office/officeart/2005/8/layout/hierarchy1"/>
    <dgm:cxn modelId="{56231291-B66A-4852-929E-E8AB484319A0}" type="presParOf" srcId="{B94CCFCD-A773-4A0B-99F3-866702521D4E}" destId="{7F9D35C5-3983-4F1C-9A2F-A6F8CEE5A88E}" srcOrd="1" destOrd="0" presId="urn:microsoft.com/office/officeart/2005/8/layout/hierarchy1"/>
    <dgm:cxn modelId="{A8D518EB-96E6-4DA4-A65C-6FC5CB831A43}" type="presParOf" srcId="{4E878CD0-9FCF-4925-9D34-688DCE395AF2}" destId="{07261C20-5DF0-4F09-962D-E656F854BAC8}" srcOrd="1" destOrd="0" presId="urn:microsoft.com/office/officeart/2005/8/layout/hierarchy1"/>
    <dgm:cxn modelId="{C5725BA4-C714-419B-BCA5-0661938B88C0}" type="presParOf" srcId="{89F4E0E8-D7D3-451F-B9CC-061F58B16EAF}" destId="{A48B415A-C6A4-4486-8423-BC03BA1648E3}" srcOrd="2" destOrd="0" presId="urn:microsoft.com/office/officeart/2005/8/layout/hierarchy1"/>
    <dgm:cxn modelId="{36953421-4A1B-4474-9975-C89E2A37991A}" type="presParOf" srcId="{89F4E0E8-D7D3-451F-B9CC-061F58B16EAF}" destId="{582D8224-1F93-4D89-A283-CDD2266CAD91}" srcOrd="3" destOrd="0" presId="urn:microsoft.com/office/officeart/2005/8/layout/hierarchy1"/>
    <dgm:cxn modelId="{FEA72F5D-11E6-49BC-8C2B-4CE0EAC6D98F}" type="presParOf" srcId="{582D8224-1F93-4D89-A283-CDD2266CAD91}" destId="{B004E7C4-05BA-4628-AF9F-CAAA4D980352}" srcOrd="0" destOrd="0" presId="urn:microsoft.com/office/officeart/2005/8/layout/hierarchy1"/>
    <dgm:cxn modelId="{E7FB6C36-91A2-4C2B-8C14-011213CF668B}" type="presParOf" srcId="{B004E7C4-05BA-4628-AF9F-CAAA4D980352}" destId="{A898FC30-341F-4F35-908F-D2FEE76BA314}" srcOrd="0" destOrd="0" presId="urn:microsoft.com/office/officeart/2005/8/layout/hierarchy1"/>
    <dgm:cxn modelId="{16A2CB68-9D5C-4DEA-A16F-3C5BE7A73F74}" type="presParOf" srcId="{B004E7C4-05BA-4628-AF9F-CAAA4D980352}" destId="{12303D1D-2B54-41AF-8E22-9193D7EBB461}" srcOrd="1" destOrd="0" presId="urn:microsoft.com/office/officeart/2005/8/layout/hierarchy1"/>
    <dgm:cxn modelId="{C12402AF-BE49-422A-9AAE-3A8CFD249499}" type="presParOf" srcId="{582D8224-1F93-4D89-A283-CDD2266CAD91}" destId="{64707F7D-A40D-41CD-933C-D9F3A4695293}" srcOrd="1" destOrd="0" presId="urn:microsoft.com/office/officeart/2005/8/layout/hierarchy1"/>
    <dgm:cxn modelId="{60A85174-65A1-4003-A215-4912DE756CA1}" type="presParOf" srcId="{64707F7D-A40D-41CD-933C-D9F3A4695293}" destId="{7B2C9558-8F85-4E4B-9DED-96EF7E7E4A96}" srcOrd="0" destOrd="0" presId="urn:microsoft.com/office/officeart/2005/8/layout/hierarchy1"/>
    <dgm:cxn modelId="{08337CB9-579D-476C-9010-94580DEFA2AB}" type="presParOf" srcId="{64707F7D-A40D-41CD-933C-D9F3A4695293}" destId="{FBE9E804-0794-4C9F-A992-76C0EC134F54}" srcOrd="1" destOrd="0" presId="urn:microsoft.com/office/officeart/2005/8/layout/hierarchy1"/>
    <dgm:cxn modelId="{78FC6244-78ED-468C-9630-2E061F6961B9}" type="presParOf" srcId="{FBE9E804-0794-4C9F-A992-76C0EC134F54}" destId="{91D2B64C-2B92-4193-A993-80AC76A0BE2C}" srcOrd="0" destOrd="0" presId="urn:microsoft.com/office/officeart/2005/8/layout/hierarchy1"/>
    <dgm:cxn modelId="{9125F5DA-A4E4-44A8-84E5-B199DCD88401}" type="presParOf" srcId="{91D2B64C-2B92-4193-A993-80AC76A0BE2C}" destId="{CD9010F9-66D1-423A-A35A-74CDD111009A}" srcOrd="0" destOrd="0" presId="urn:microsoft.com/office/officeart/2005/8/layout/hierarchy1"/>
    <dgm:cxn modelId="{5FFF4E77-81E0-4CF0-BF9B-F271E45AFFE3}" type="presParOf" srcId="{91D2B64C-2B92-4193-A993-80AC76A0BE2C}" destId="{5E05F0D8-1B22-4C4C-81E3-C66A791825AA}" srcOrd="1" destOrd="0" presId="urn:microsoft.com/office/officeart/2005/8/layout/hierarchy1"/>
    <dgm:cxn modelId="{2F56FE7C-AFFA-482F-A818-EFB60E1F03D7}" type="presParOf" srcId="{FBE9E804-0794-4C9F-A992-76C0EC134F54}" destId="{672E7000-9D91-4D5A-B4AA-68DE6D636EC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E008E-0B18-4D22-97A2-1861A9E3015B}">
      <dsp:nvSpPr>
        <dsp:cNvPr id="0" name=""/>
        <dsp:cNvSpPr/>
      </dsp:nvSpPr>
      <dsp:spPr>
        <a:xfrm>
          <a:off x="3083005" y="2461550"/>
          <a:ext cx="2063588" cy="20635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rtl="1">
            <a:lnSpc>
              <a:spcPct val="90000"/>
            </a:lnSpc>
            <a:spcBef>
              <a:spcPct val="0"/>
            </a:spcBef>
            <a:spcAft>
              <a:spcPct val="35000"/>
            </a:spcAft>
          </a:pPr>
          <a:r>
            <a:rPr lang="ar-IQ" sz="3900" kern="1200" dirty="0" smtClean="0"/>
            <a:t>التراضي </a:t>
          </a:r>
          <a:endParaRPr lang="ar-IQ" sz="3900" kern="1200" dirty="0"/>
        </a:p>
      </dsp:txBody>
      <dsp:txXfrm>
        <a:off x="3385210" y="2763755"/>
        <a:ext cx="1459178" cy="1459178"/>
      </dsp:txXfrm>
    </dsp:sp>
    <dsp:sp modelId="{3FFD8D62-B49F-41C5-8E69-5B07F7221D54}">
      <dsp:nvSpPr>
        <dsp:cNvPr id="0" name=""/>
        <dsp:cNvSpPr/>
      </dsp:nvSpPr>
      <dsp:spPr>
        <a:xfrm rot="12900000">
          <a:off x="1752980"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F280E4-0576-49AC-AB2D-E45711B146B4}">
      <dsp:nvSpPr>
        <dsp:cNvPr id="0" name=""/>
        <dsp:cNvSpPr/>
      </dsp:nvSpPr>
      <dsp:spPr>
        <a:xfrm>
          <a:off x="916039" y="1155731"/>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1">
            <a:lnSpc>
              <a:spcPct val="90000"/>
            </a:lnSpc>
            <a:spcBef>
              <a:spcPct val="0"/>
            </a:spcBef>
            <a:spcAft>
              <a:spcPct val="35000"/>
            </a:spcAft>
          </a:pPr>
          <a:r>
            <a:rPr lang="ar-IQ" sz="6500" kern="1200" dirty="0" smtClean="0"/>
            <a:t>الشكل </a:t>
          </a:r>
          <a:endParaRPr lang="ar-IQ" sz="6500" kern="1200" dirty="0"/>
        </a:p>
      </dsp:txBody>
      <dsp:txXfrm>
        <a:off x="961974" y="1201666"/>
        <a:ext cx="1868538" cy="1476457"/>
      </dsp:txXfrm>
    </dsp:sp>
    <dsp:sp modelId="{9561050B-C7E6-496D-828C-F6AE7EFFAC28}">
      <dsp:nvSpPr>
        <dsp:cNvPr id="0" name=""/>
        <dsp:cNvSpPr/>
      </dsp:nvSpPr>
      <dsp:spPr>
        <a:xfrm rot="16200000">
          <a:off x="3322623" y="1283102"/>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202F4E-E139-46D2-AA55-DAD166699D00}">
      <dsp:nvSpPr>
        <dsp:cNvPr id="0" name=""/>
        <dsp:cNvSpPr/>
      </dsp:nvSpPr>
      <dsp:spPr>
        <a:xfrm>
          <a:off x="3134595" y="824"/>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1">
            <a:lnSpc>
              <a:spcPct val="90000"/>
            </a:lnSpc>
            <a:spcBef>
              <a:spcPct val="0"/>
            </a:spcBef>
            <a:spcAft>
              <a:spcPct val="35000"/>
            </a:spcAft>
          </a:pPr>
          <a:r>
            <a:rPr lang="ar-IQ" sz="6500" kern="1200" dirty="0" smtClean="0"/>
            <a:t>السبب</a:t>
          </a:r>
          <a:endParaRPr lang="ar-IQ" sz="6500" kern="1200" dirty="0"/>
        </a:p>
      </dsp:txBody>
      <dsp:txXfrm>
        <a:off x="3180530" y="46759"/>
        <a:ext cx="1868538" cy="1476457"/>
      </dsp:txXfrm>
    </dsp:sp>
    <dsp:sp modelId="{685D4C0B-C519-4FF9-AF1B-017200CB51FF}">
      <dsp:nvSpPr>
        <dsp:cNvPr id="0" name=""/>
        <dsp:cNvSpPr/>
      </dsp:nvSpPr>
      <dsp:spPr>
        <a:xfrm rot="19500000">
          <a:off x="4892267"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3A4616-3F96-4005-9774-957885F9B617}">
      <dsp:nvSpPr>
        <dsp:cNvPr id="0" name=""/>
        <dsp:cNvSpPr/>
      </dsp:nvSpPr>
      <dsp:spPr>
        <a:xfrm>
          <a:off x="5353151" y="1155731"/>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123825" rIns="123825" bIns="123825" numCol="1" spcCol="1270" anchor="ctr" anchorCtr="0">
          <a:noAutofit/>
        </a:bodyPr>
        <a:lstStyle/>
        <a:p>
          <a:pPr lvl="0" algn="ctr" defTabSz="2889250" rtl="1">
            <a:lnSpc>
              <a:spcPct val="90000"/>
            </a:lnSpc>
            <a:spcBef>
              <a:spcPct val="0"/>
            </a:spcBef>
            <a:spcAft>
              <a:spcPct val="35000"/>
            </a:spcAft>
          </a:pPr>
          <a:r>
            <a:rPr lang="ar-IQ" sz="6500" kern="1200" dirty="0" smtClean="0"/>
            <a:t>المحل</a:t>
          </a:r>
          <a:endParaRPr lang="ar-IQ" sz="6500" kern="1200" dirty="0"/>
        </a:p>
      </dsp:txBody>
      <dsp:txXfrm>
        <a:off x="5399086" y="1201666"/>
        <a:ext cx="1868538" cy="1476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10998-80CD-4CFC-A680-41F9BE6139DE}">
      <dsp:nvSpPr>
        <dsp:cNvPr id="0" name=""/>
        <dsp:cNvSpPr/>
      </dsp:nvSpPr>
      <dsp:spPr>
        <a:xfrm rot="5400000">
          <a:off x="513948" y="1312414"/>
          <a:ext cx="1538357" cy="255979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C32DD-D433-4A65-B3C4-D28228F110D2}">
      <dsp:nvSpPr>
        <dsp:cNvPr id="0" name=""/>
        <dsp:cNvSpPr/>
      </dsp:nvSpPr>
      <dsp:spPr>
        <a:xfrm>
          <a:off x="257157" y="2077240"/>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ctr" defTabSz="1466850" rtl="1">
            <a:lnSpc>
              <a:spcPct val="90000"/>
            </a:lnSpc>
            <a:spcBef>
              <a:spcPct val="0"/>
            </a:spcBef>
            <a:spcAft>
              <a:spcPct val="35000"/>
            </a:spcAft>
          </a:pPr>
          <a:r>
            <a:rPr lang="ar-IQ" sz="3300" kern="1200" dirty="0" smtClean="0"/>
            <a:t>الشخص المعنوي يجب ان تتوفر فيه شروط التسجيل </a:t>
          </a:r>
          <a:endParaRPr lang="ar-IQ" sz="3300" kern="1200" dirty="0"/>
        </a:p>
      </dsp:txBody>
      <dsp:txXfrm>
        <a:off x="257157" y="2077240"/>
        <a:ext cx="2310994" cy="2025722"/>
      </dsp:txXfrm>
    </dsp:sp>
    <dsp:sp modelId="{BE4EC065-3CF3-4921-8938-EEA6DB00FF30}">
      <dsp:nvSpPr>
        <dsp:cNvPr id="0" name=""/>
        <dsp:cNvSpPr/>
      </dsp:nvSpPr>
      <dsp:spPr>
        <a:xfrm>
          <a:off x="2132115" y="1123959"/>
          <a:ext cx="436036" cy="43603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46AB25-B912-424A-BBD5-2CF4752A4C4C}">
      <dsp:nvSpPr>
        <dsp:cNvPr id="0" name=""/>
        <dsp:cNvSpPr/>
      </dsp:nvSpPr>
      <dsp:spPr>
        <a:xfrm rot="5400000">
          <a:off x="3343056" y="612348"/>
          <a:ext cx="1538357" cy="255979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3CC06C-D6BD-4A6A-9036-AA517ADF7DD8}">
      <dsp:nvSpPr>
        <dsp:cNvPr id="0" name=""/>
        <dsp:cNvSpPr/>
      </dsp:nvSpPr>
      <dsp:spPr>
        <a:xfrm>
          <a:off x="3086266" y="1377174"/>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ctr" defTabSz="1466850" rtl="1">
            <a:lnSpc>
              <a:spcPct val="90000"/>
            </a:lnSpc>
            <a:spcBef>
              <a:spcPct val="0"/>
            </a:spcBef>
            <a:spcAft>
              <a:spcPct val="35000"/>
            </a:spcAft>
          </a:pPr>
          <a:r>
            <a:rPr lang="ar-IQ" sz="3300" kern="1200" dirty="0" smtClean="0"/>
            <a:t>مسجلا في غرفة تجارة بغداد </a:t>
          </a:r>
          <a:endParaRPr lang="ar-IQ" sz="3300" kern="1200" dirty="0"/>
        </a:p>
      </dsp:txBody>
      <dsp:txXfrm>
        <a:off x="3086266" y="1377174"/>
        <a:ext cx="2310994" cy="2025722"/>
      </dsp:txXfrm>
    </dsp:sp>
    <dsp:sp modelId="{4F05D68B-B0FC-4F75-A5F9-1A7A651E44B6}">
      <dsp:nvSpPr>
        <dsp:cNvPr id="0" name=""/>
        <dsp:cNvSpPr/>
      </dsp:nvSpPr>
      <dsp:spPr>
        <a:xfrm>
          <a:off x="4961224" y="423894"/>
          <a:ext cx="436036" cy="43603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04C180-2608-4870-89CA-B85A49B1A306}">
      <dsp:nvSpPr>
        <dsp:cNvPr id="0" name=""/>
        <dsp:cNvSpPr/>
      </dsp:nvSpPr>
      <dsp:spPr>
        <a:xfrm rot="5400000">
          <a:off x="6172165" y="-87716"/>
          <a:ext cx="1538357" cy="255979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E07696-1CBD-4BDA-9E55-94CA7B0F43BD}">
      <dsp:nvSpPr>
        <dsp:cNvPr id="0" name=""/>
        <dsp:cNvSpPr/>
      </dsp:nvSpPr>
      <dsp:spPr>
        <a:xfrm>
          <a:off x="5915374" y="677109"/>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ctr" defTabSz="1466850" rtl="1">
            <a:lnSpc>
              <a:spcPct val="90000"/>
            </a:lnSpc>
            <a:spcBef>
              <a:spcPct val="0"/>
            </a:spcBef>
            <a:spcAft>
              <a:spcPct val="35000"/>
            </a:spcAft>
          </a:pPr>
          <a:r>
            <a:rPr lang="ar-IQ" sz="3300" kern="1200" dirty="0" smtClean="0"/>
            <a:t>قد أتم 18 سنة </a:t>
          </a:r>
          <a:endParaRPr lang="ar-IQ" sz="3300" kern="1200" dirty="0"/>
        </a:p>
      </dsp:txBody>
      <dsp:txXfrm>
        <a:off x="5915374" y="677109"/>
        <a:ext cx="2310994" cy="20257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FDFB5-44BD-42FD-A134-D806C810A4CD}">
      <dsp:nvSpPr>
        <dsp:cNvPr id="0" name=""/>
        <dsp:cNvSpPr/>
      </dsp:nvSpPr>
      <dsp:spPr>
        <a:xfrm>
          <a:off x="7233"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معيار مركز الاستغلال </a:t>
          </a:r>
          <a:endParaRPr lang="ar-IQ" sz="3600" kern="1200" dirty="0"/>
        </a:p>
      </dsp:txBody>
      <dsp:txXfrm>
        <a:off x="45225" y="571471"/>
        <a:ext cx="2085893" cy="1221142"/>
      </dsp:txXfrm>
    </dsp:sp>
    <dsp:sp modelId="{020F63D2-B336-4F50-A78E-25A97686FCE3}">
      <dsp:nvSpPr>
        <dsp:cNvPr id="0" name=""/>
        <dsp:cNvSpPr/>
      </dsp:nvSpPr>
      <dsp:spPr>
        <a:xfrm>
          <a:off x="2359355"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2359355" y="1021199"/>
        <a:ext cx="320822" cy="321687"/>
      </dsp:txXfrm>
    </dsp:sp>
    <dsp:sp modelId="{4B60A4A7-7A54-44A2-ABE4-48C211212DC6}">
      <dsp:nvSpPr>
        <dsp:cNvPr id="0" name=""/>
        <dsp:cNvSpPr/>
      </dsp:nvSpPr>
      <dsp:spPr>
        <a:xfrm>
          <a:off x="3033861"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معيار التاسيس </a:t>
          </a:r>
          <a:endParaRPr lang="ar-IQ" sz="3600" kern="1200" dirty="0"/>
        </a:p>
      </dsp:txBody>
      <dsp:txXfrm>
        <a:off x="3071853" y="571471"/>
        <a:ext cx="2085893" cy="1221142"/>
      </dsp:txXfrm>
    </dsp:sp>
    <dsp:sp modelId="{F5CA5F96-1EB5-4438-A4A2-F7772BA281C4}">
      <dsp:nvSpPr>
        <dsp:cNvPr id="0" name=""/>
        <dsp:cNvSpPr/>
      </dsp:nvSpPr>
      <dsp:spPr>
        <a:xfrm>
          <a:off x="5385983"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5385983" y="1021199"/>
        <a:ext cx="320822" cy="321687"/>
      </dsp:txXfrm>
    </dsp:sp>
    <dsp:sp modelId="{02F94CA4-4599-47CD-B521-26C5DD67F96E}">
      <dsp:nvSpPr>
        <dsp:cNvPr id="0" name=""/>
        <dsp:cNvSpPr/>
      </dsp:nvSpPr>
      <dsp:spPr>
        <a:xfrm>
          <a:off x="6060489"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معيار جنسية الاعضاء </a:t>
          </a:r>
          <a:endParaRPr lang="ar-IQ" sz="3600" kern="1200" dirty="0"/>
        </a:p>
      </dsp:txBody>
      <dsp:txXfrm>
        <a:off x="6098481" y="571471"/>
        <a:ext cx="2085893" cy="1221142"/>
      </dsp:txXfrm>
    </dsp:sp>
    <dsp:sp modelId="{0C2EE708-71C9-4AE5-8757-D6026C8C2496}">
      <dsp:nvSpPr>
        <dsp:cNvPr id="0" name=""/>
        <dsp:cNvSpPr/>
      </dsp:nvSpPr>
      <dsp:spPr>
        <a:xfrm rot="5400000">
          <a:off x="6912269" y="198193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rot="-5400000">
        <a:off x="6980585" y="2020851"/>
        <a:ext cx="321687" cy="320822"/>
      </dsp:txXfrm>
    </dsp:sp>
    <dsp:sp modelId="{6E1A9907-9654-4333-848A-EEB38E216D3B}">
      <dsp:nvSpPr>
        <dsp:cNvPr id="0" name=""/>
        <dsp:cNvSpPr/>
      </dsp:nvSpPr>
      <dsp:spPr>
        <a:xfrm>
          <a:off x="6060489" y="269535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معيار مركز الادارة </a:t>
          </a:r>
          <a:endParaRPr lang="ar-IQ" sz="3600" kern="1200" dirty="0"/>
        </a:p>
      </dsp:txBody>
      <dsp:txXfrm>
        <a:off x="6098481" y="2733348"/>
        <a:ext cx="2085893" cy="1221142"/>
      </dsp:txXfrm>
    </dsp:sp>
    <dsp:sp modelId="{03351E4D-DF3C-4111-8C75-A2C0E0BCF5D2}">
      <dsp:nvSpPr>
        <dsp:cNvPr id="0" name=""/>
        <dsp:cNvSpPr/>
      </dsp:nvSpPr>
      <dsp:spPr>
        <a:xfrm rot="10800000">
          <a:off x="5411926" y="307584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rot="10800000">
        <a:off x="5549421" y="3183076"/>
        <a:ext cx="320822" cy="321687"/>
      </dsp:txXfrm>
    </dsp:sp>
    <dsp:sp modelId="{339CDC37-917A-400E-81EA-B46F4632C6C9}">
      <dsp:nvSpPr>
        <dsp:cNvPr id="0" name=""/>
        <dsp:cNvSpPr/>
      </dsp:nvSpPr>
      <dsp:spPr>
        <a:xfrm>
          <a:off x="3033861" y="269535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معيار الرقابة </a:t>
          </a:r>
          <a:endParaRPr lang="ar-IQ" sz="3600" kern="1200" dirty="0"/>
        </a:p>
      </dsp:txBody>
      <dsp:txXfrm>
        <a:off x="3071853" y="2733348"/>
        <a:ext cx="2085893" cy="1221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C9558-8F85-4E4B-9DED-96EF7E7E4A96}">
      <dsp:nvSpPr>
        <dsp:cNvPr id="0" name=""/>
        <dsp:cNvSpPr/>
      </dsp:nvSpPr>
      <dsp:spPr>
        <a:xfrm>
          <a:off x="6104881" y="2724914"/>
          <a:ext cx="91440" cy="507496"/>
        </a:xfrm>
        <a:custGeom>
          <a:avLst/>
          <a:gdLst/>
          <a:ahLst/>
          <a:cxnLst/>
          <a:rect l="0" t="0" r="0" b="0"/>
          <a:pathLst>
            <a:path>
              <a:moveTo>
                <a:pt x="45720" y="0"/>
              </a:moveTo>
              <a:lnTo>
                <a:pt x="4572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8B415A-C6A4-4486-8423-BC03BA1648E3}">
      <dsp:nvSpPr>
        <dsp:cNvPr id="0" name=""/>
        <dsp:cNvSpPr/>
      </dsp:nvSpPr>
      <dsp:spPr>
        <a:xfrm>
          <a:off x="4551043" y="1109360"/>
          <a:ext cx="1599558" cy="507496"/>
        </a:xfrm>
        <a:custGeom>
          <a:avLst/>
          <a:gdLst/>
          <a:ahLst/>
          <a:cxnLst/>
          <a:rect l="0" t="0" r="0" b="0"/>
          <a:pathLst>
            <a:path>
              <a:moveTo>
                <a:pt x="0" y="0"/>
              </a:moveTo>
              <a:lnTo>
                <a:pt x="0" y="345843"/>
              </a:lnTo>
              <a:lnTo>
                <a:pt x="1599558" y="345843"/>
              </a:lnTo>
              <a:lnTo>
                <a:pt x="1599558" y="507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6D99E1-BE09-44CA-B42C-7A3146FB6F23}">
      <dsp:nvSpPr>
        <dsp:cNvPr id="0" name=""/>
        <dsp:cNvSpPr/>
      </dsp:nvSpPr>
      <dsp:spPr>
        <a:xfrm>
          <a:off x="2951484" y="2724914"/>
          <a:ext cx="1066372" cy="507496"/>
        </a:xfrm>
        <a:custGeom>
          <a:avLst/>
          <a:gdLst/>
          <a:ahLst/>
          <a:cxnLst/>
          <a:rect l="0" t="0" r="0" b="0"/>
          <a:pathLst>
            <a:path>
              <a:moveTo>
                <a:pt x="0" y="0"/>
              </a:moveTo>
              <a:lnTo>
                <a:pt x="0" y="345843"/>
              </a:lnTo>
              <a:lnTo>
                <a:pt x="1066372" y="345843"/>
              </a:lnTo>
              <a:lnTo>
                <a:pt x="1066372"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7FA98C-9B15-4ED1-8E0F-ECE3AD5E8BDA}">
      <dsp:nvSpPr>
        <dsp:cNvPr id="0" name=""/>
        <dsp:cNvSpPr/>
      </dsp:nvSpPr>
      <dsp:spPr>
        <a:xfrm>
          <a:off x="1885112" y="2724914"/>
          <a:ext cx="1066372" cy="507496"/>
        </a:xfrm>
        <a:custGeom>
          <a:avLst/>
          <a:gdLst/>
          <a:ahLst/>
          <a:cxnLst/>
          <a:rect l="0" t="0" r="0" b="0"/>
          <a:pathLst>
            <a:path>
              <a:moveTo>
                <a:pt x="1066372" y="0"/>
              </a:moveTo>
              <a:lnTo>
                <a:pt x="1066372" y="345843"/>
              </a:lnTo>
              <a:lnTo>
                <a:pt x="0" y="345843"/>
              </a:lnTo>
              <a:lnTo>
                <a:pt x="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D7CD61-E7B0-40DF-A89A-9681637ADC59}">
      <dsp:nvSpPr>
        <dsp:cNvPr id="0" name=""/>
        <dsp:cNvSpPr/>
      </dsp:nvSpPr>
      <dsp:spPr>
        <a:xfrm>
          <a:off x="2951484" y="1109360"/>
          <a:ext cx="1599558" cy="507496"/>
        </a:xfrm>
        <a:custGeom>
          <a:avLst/>
          <a:gdLst/>
          <a:ahLst/>
          <a:cxnLst/>
          <a:rect l="0" t="0" r="0" b="0"/>
          <a:pathLst>
            <a:path>
              <a:moveTo>
                <a:pt x="1599558" y="0"/>
              </a:moveTo>
              <a:lnTo>
                <a:pt x="1599558" y="345843"/>
              </a:lnTo>
              <a:lnTo>
                <a:pt x="0" y="345843"/>
              </a:lnTo>
              <a:lnTo>
                <a:pt x="0" y="507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92D93C-7C75-465C-9B5A-118600BEDAFC}">
      <dsp:nvSpPr>
        <dsp:cNvPr id="0" name=""/>
        <dsp:cNvSpPr/>
      </dsp:nvSpPr>
      <dsp:spPr>
        <a:xfrm>
          <a:off x="3678556" y="1303"/>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4BA420-25AE-4CC9-8B10-139670C17ACC}">
      <dsp:nvSpPr>
        <dsp:cNvPr id="0" name=""/>
        <dsp:cNvSpPr/>
      </dsp:nvSpPr>
      <dsp:spPr>
        <a:xfrm>
          <a:off x="3872442" y="185494"/>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الاجراءات التحضيرية للعقد </a:t>
          </a:r>
          <a:endParaRPr lang="ar-IQ" sz="2200" kern="1200" dirty="0"/>
        </a:p>
      </dsp:txBody>
      <dsp:txXfrm>
        <a:off x="3904896" y="217948"/>
        <a:ext cx="1680064" cy="1043149"/>
      </dsp:txXfrm>
    </dsp:sp>
    <dsp:sp modelId="{C9334B1A-E21B-4282-8A2B-CF74805C7478}">
      <dsp:nvSpPr>
        <dsp:cNvPr id="0" name=""/>
        <dsp:cNvSpPr/>
      </dsp:nvSpPr>
      <dsp:spPr>
        <a:xfrm>
          <a:off x="2078998"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FD526F-2665-4A55-AAFF-454EAB8965FE}">
      <dsp:nvSpPr>
        <dsp:cNvPr id="0" name=""/>
        <dsp:cNvSpPr/>
      </dsp:nvSpPr>
      <dsp:spPr>
        <a:xfrm>
          <a:off x="2272884"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توفر الاعتماد المالي </a:t>
          </a:r>
          <a:endParaRPr lang="ar-IQ" sz="2200" kern="1200" dirty="0"/>
        </a:p>
      </dsp:txBody>
      <dsp:txXfrm>
        <a:off x="2305338" y="1833502"/>
        <a:ext cx="1680064" cy="1043149"/>
      </dsp:txXfrm>
    </dsp:sp>
    <dsp:sp modelId="{AF375295-FC06-418E-A996-70A25777FF2B}">
      <dsp:nvSpPr>
        <dsp:cNvPr id="0" name=""/>
        <dsp:cNvSpPr/>
      </dsp:nvSpPr>
      <dsp:spPr>
        <a:xfrm>
          <a:off x="1012626"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1F0914-F0CA-459A-86DF-85368D423FCA}">
      <dsp:nvSpPr>
        <dsp:cNvPr id="0" name=""/>
        <dsp:cNvSpPr/>
      </dsp:nvSpPr>
      <dsp:spPr>
        <a:xfrm>
          <a:off x="1206512"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smtClean="0"/>
            <a:t>الرقابة </a:t>
          </a:r>
          <a:endParaRPr lang="ar-IQ" sz="2200" kern="1200"/>
        </a:p>
      </dsp:txBody>
      <dsp:txXfrm>
        <a:off x="1238966" y="3449056"/>
        <a:ext cx="1680064" cy="1043149"/>
      </dsp:txXfrm>
    </dsp:sp>
    <dsp:sp modelId="{4DFB0DE4-4E97-49DB-BDBF-32391B81BD9C}">
      <dsp:nvSpPr>
        <dsp:cNvPr id="0" name=""/>
        <dsp:cNvSpPr/>
      </dsp:nvSpPr>
      <dsp:spPr>
        <a:xfrm>
          <a:off x="3145370"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9D35C5-3983-4F1C-9A2F-A6F8CEE5A88E}">
      <dsp:nvSpPr>
        <dsp:cNvPr id="0" name=""/>
        <dsp:cNvSpPr/>
      </dsp:nvSpPr>
      <dsp:spPr>
        <a:xfrm>
          <a:off x="3339256"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الحصول على الاذن بالتعاقد </a:t>
          </a:r>
          <a:endParaRPr lang="ar-IQ" sz="2200" kern="1200" dirty="0"/>
        </a:p>
      </dsp:txBody>
      <dsp:txXfrm>
        <a:off x="3371710" y="3449056"/>
        <a:ext cx="1680064" cy="1043149"/>
      </dsp:txXfrm>
    </dsp:sp>
    <dsp:sp modelId="{A898FC30-341F-4F35-908F-D2FEE76BA314}">
      <dsp:nvSpPr>
        <dsp:cNvPr id="0" name=""/>
        <dsp:cNvSpPr/>
      </dsp:nvSpPr>
      <dsp:spPr>
        <a:xfrm>
          <a:off x="5278115"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303D1D-2B54-41AF-8E22-9193D7EBB461}">
      <dsp:nvSpPr>
        <dsp:cNvPr id="0" name=""/>
        <dsp:cNvSpPr/>
      </dsp:nvSpPr>
      <dsp:spPr>
        <a:xfrm>
          <a:off x="5472000"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كتابة العقد </a:t>
          </a:r>
          <a:endParaRPr lang="ar-IQ" sz="2200" kern="1200" dirty="0"/>
        </a:p>
      </dsp:txBody>
      <dsp:txXfrm>
        <a:off x="5504454" y="1833502"/>
        <a:ext cx="1680064" cy="1043149"/>
      </dsp:txXfrm>
    </dsp:sp>
    <dsp:sp modelId="{CD9010F9-66D1-423A-A35A-74CDD111009A}">
      <dsp:nvSpPr>
        <dsp:cNvPr id="0" name=""/>
        <dsp:cNvSpPr/>
      </dsp:nvSpPr>
      <dsp:spPr>
        <a:xfrm>
          <a:off x="5278115"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05F0D8-1B22-4C4C-81E3-C66A791825AA}">
      <dsp:nvSpPr>
        <dsp:cNvPr id="0" name=""/>
        <dsp:cNvSpPr/>
      </dsp:nvSpPr>
      <dsp:spPr>
        <a:xfrm>
          <a:off x="5472000"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الاستشارة السابقة على التعاقد</a:t>
          </a:r>
          <a:endParaRPr lang="ar-IQ" sz="2200" kern="1200" dirty="0"/>
        </a:p>
      </dsp:txBody>
      <dsp:txXfrm>
        <a:off x="5504454" y="3449056"/>
        <a:ext cx="1680064" cy="104314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5C314E8-EE45-4AD2-A65B-7A569F77E5E4}"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173278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C314E8-EE45-4AD2-A65B-7A569F77E5E4}"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727212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C314E8-EE45-4AD2-A65B-7A569F77E5E4}"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72777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C314E8-EE45-4AD2-A65B-7A569F77E5E4}"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163632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314E8-EE45-4AD2-A65B-7A569F77E5E4}"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7961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5C314E8-EE45-4AD2-A65B-7A569F77E5E4}" type="datetimeFigureOut">
              <a:rPr lang="ar-IQ" smtClean="0"/>
              <a:t>26/07/1443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367961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5C314E8-EE45-4AD2-A65B-7A569F77E5E4}" type="datetimeFigureOut">
              <a:rPr lang="ar-IQ" smtClean="0"/>
              <a:t>26/07/1443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19024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5C314E8-EE45-4AD2-A65B-7A569F77E5E4}" type="datetimeFigureOut">
              <a:rPr lang="ar-IQ" smtClean="0"/>
              <a:t>26/07/1443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76901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314E8-EE45-4AD2-A65B-7A569F77E5E4}" type="datetimeFigureOut">
              <a:rPr lang="ar-IQ" smtClean="0"/>
              <a:t>26/07/1443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179922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314E8-EE45-4AD2-A65B-7A569F77E5E4}" type="datetimeFigureOut">
              <a:rPr lang="ar-IQ" smtClean="0"/>
              <a:t>26/07/1443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311498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314E8-EE45-4AD2-A65B-7A569F77E5E4}" type="datetimeFigureOut">
              <a:rPr lang="ar-IQ" smtClean="0"/>
              <a:t>26/07/1443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895F5C6-B918-4779-9E08-61128B91CF4D}" type="slidenum">
              <a:rPr lang="ar-IQ" smtClean="0"/>
              <a:t>‹#›</a:t>
            </a:fld>
            <a:endParaRPr lang="ar-IQ"/>
          </a:p>
        </p:txBody>
      </p:sp>
    </p:spTree>
    <p:extLst>
      <p:ext uri="{BB962C8B-B14F-4D97-AF65-F5344CB8AC3E}">
        <p14:creationId xmlns:p14="http://schemas.microsoft.com/office/powerpoint/2010/main" val="364757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5C314E8-EE45-4AD2-A65B-7A569F77E5E4}" type="datetimeFigureOut">
              <a:rPr lang="ar-IQ" smtClean="0"/>
              <a:t>26/07/1443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95F5C6-B918-4779-9E08-61128B91CF4D}" type="slidenum">
              <a:rPr lang="ar-IQ" smtClean="0"/>
              <a:t>‹#›</a:t>
            </a:fld>
            <a:endParaRPr lang="ar-IQ"/>
          </a:p>
        </p:txBody>
      </p:sp>
    </p:spTree>
    <p:extLst>
      <p:ext uri="{BB962C8B-B14F-4D97-AF65-F5344CB8AC3E}">
        <p14:creationId xmlns:p14="http://schemas.microsoft.com/office/powerpoint/2010/main" val="1941188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الاحكام العامة للعقود الحكومية </a:t>
            </a:r>
            <a:endParaRPr lang="ar-IQ" dirty="0"/>
          </a:p>
        </p:txBody>
      </p:sp>
      <p:sp>
        <p:nvSpPr>
          <p:cNvPr id="3" name="Subtitle 2"/>
          <p:cNvSpPr>
            <a:spLocks noGrp="1"/>
          </p:cNvSpPr>
          <p:nvPr>
            <p:ph type="subTitle" idx="1"/>
          </p:nvPr>
        </p:nvSpPr>
        <p:spPr/>
        <p:txBody>
          <a:bodyPr/>
          <a:lstStyle/>
          <a:p>
            <a:r>
              <a:rPr lang="ar-IQ" dirty="0" smtClean="0"/>
              <a:t>الاستاذ المساعد الدكتورة . رنا محمد راضي </a:t>
            </a:r>
            <a:endParaRPr lang="ar-IQ" dirty="0"/>
          </a:p>
        </p:txBody>
      </p:sp>
    </p:spTree>
    <p:extLst>
      <p:ext uri="{BB962C8B-B14F-4D97-AF65-F5344CB8AC3E}">
        <p14:creationId xmlns:p14="http://schemas.microsoft.com/office/powerpoint/2010/main" val="211402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اركان العقود الحكومية </a:t>
            </a:r>
            <a:endParaRPr lang="ar-IQ" dirty="0"/>
          </a:p>
        </p:txBody>
      </p:sp>
    </p:spTree>
    <p:extLst>
      <p:ext uri="{BB962C8B-B14F-4D97-AF65-F5344CB8AC3E}">
        <p14:creationId xmlns:p14="http://schemas.microsoft.com/office/powerpoint/2010/main" val="361590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معنى اركان العقود الحكومية </a:t>
            </a:r>
            <a:endParaRPr lang="ar-IQ" dirty="0"/>
          </a:p>
        </p:txBody>
      </p:sp>
      <p:sp>
        <p:nvSpPr>
          <p:cNvPr id="3" name="Content Placeholder 2"/>
          <p:cNvSpPr>
            <a:spLocks noGrp="1"/>
          </p:cNvSpPr>
          <p:nvPr>
            <p:ph idx="1"/>
          </p:nvPr>
        </p:nvSpPr>
        <p:spPr/>
        <p:txBody>
          <a:bodyPr/>
          <a:lstStyle/>
          <a:p>
            <a:r>
              <a:rPr lang="ar-IQ" dirty="0" smtClean="0"/>
              <a:t>ينعقد العقد الاداري بتوافق ارادتين او اكثر بقصد احداث اثر قانوني معين شانه في ذلك شان سائر العقود , ومن ثم يجب ان تتوافر فيه الارادة التراضي التي تتجه الى غاية مشروعه السبب بقصد احداث اثر قانوني المحل وهذه هي المكونات الاساس التي يتكون منها العقد الحكومي والتي يصطلح عليها باركان العقد . </a:t>
            </a:r>
            <a:endParaRPr lang="ar-IQ" dirty="0"/>
          </a:p>
        </p:txBody>
      </p:sp>
    </p:spTree>
    <p:extLst>
      <p:ext uri="{BB962C8B-B14F-4D97-AF65-F5344CB8AC3E}">
        <p14:creationId xmlns:p14="http://schemas.microsoft.com/office/powerpoint/2010/main" val="3999646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اركان العقود الحكومية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04756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494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يشترط لصحة ركن الرضا توافر الاهلية القانونية بالنسبة للمتعاقد مع الادارة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86574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278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معايير تحديد جنسية الشركات متعددة الجنسية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87846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2138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تتطلب الشكليات في العموم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86637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2242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146</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الاحكام العامة للعقود الحكومية </vt:lpstr>
      <vt:lpstr>اركان العقود الحكومية </vt:lpstr>
      <vt:lpstr>معنى اركان العقود الحكومية </vt:lpstr>
      <vt:lpstr>اركان العقود الحكومية </vt:lpstr>
      <vt:lpstr>يشترط لصحة ركن الرضا توافر الاهلية القانونية بالنسبة للمتعاقد مع الادارة </vt:lpstr>
      <vt:lpstr>معايير تحديد جنسية الشركات متعددة الجنسية </vt:lpstr>
      <vt:lpstr>تتطلب الشكليات في العموم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الاحكام العامة للعقود الحكومية</dc:title>
  <dc:creator>hp</dc:creator>
  <cp:lastModifiedBy>hp</cp:lastModifiedBy>
  <cp:revision>3</cp:revision>
  <dcterms:created xsi:type="dcterms:W3CDTF">2022-02-26T22:45:50Z</dcterms:created>
  <dcterms:modified xsi:type="dcterms:W3CDTF">2022-02-26T23:21:26Z</dcterms:modified>
</cp:coreProperties>
</file>