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A91ACE-2714-4D40-86AD-BCAB9913BBF0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859006DD-B3D1-4588-A73F-15255BDCCEB6}">
      <dgm:prSet phldrT="[Text]" custT="1"/>
      <dgm:spPr/>
      <dgm:t>
        <a:bodyPr/>
        <a:lstStyle/>
        <a:p>
          <a:pPr rtl="1"/>
          <a:r>
            <a:rPr lang="ar-IQ" sz="2800" b="1" u="sng" dirty="0" smtClean="0"/>
            <a:t>القواعد القانونية المنظمة للعقود الحكومية </a:t>
          </a:r>
          <a:endParaRPr lang="ar-IQ" sz="2800" b="1" u="sng" dirty="0"/>
        </a:p>
      </dgm:t>
    </dgm:pt>
    <dgm:pt modelId="{4790A382-2DDD-4739-B0B9-7834AF3D2C0B}" type="parTrans" cxnId="{72B7CD62-BD9B-47C0-BE48-8F4931E77750}">
      <dgm:prSet/>
      <dgm:spPr/>
      <dgm:t>
        <a:bodyPr/>
        <a:lstStyle/>
        <a:p>
          <a:pPr rtl="1"/>
          <a:endParaRPr lang="ar-IQ"/>
        </a:p>
      </dgm:t>
    </dgm:pt>
    <dgm:pt modelId="{B5856704-103F-41A3-954E-94F538A1BEF8}" type="sibTrans" cxnId="{72B7CD62-BD9B-47C0-BE48-8F4931E77750}">
      <dgm:prSet/>
      <dgm:spPr/>
      <dgm:t>
        <a:bodyPr/>
        <a:lstStyle/>
        <a:p>
          <a:pPr rtl="1"/>
          <a:endParaRPr lang="ar-IQ"/>
        </a:p>
      </dgm:t>
    </dgm:pt>
    <dgm:pt modelId="{B387BB06-2BE1-4C9E-B3DB-129DCDDBAA0B}">
      <dgm:prSet phldrT="[Text]"/>
      <dgm:spPr/>
      <dgm:t>
        <a:bodyPr/>
        <a:lstStyle/>
        <a:p>
          <a:pPr rtl="1"/>
          <a:r>
            <a:rPr lang="ar-IQ" dirty="0" smtClean="0"/>
            <a:t>.</a:t>
          </a:r>
          <a:endParaRPr lang="ar-IQ" dirty="0"/>
        </a:p>
      </dgm:t>
    </dgm:pt>
    <dgm:pt modelId="{F6A88035-6702-4920-A0D7-722F647DD9CF}" type="parTrans" cxnId="{B773FE60-501B-4339-A952-E5DDE4744F20}">
      <dgm:prSet/>
      <dgm:spPr/>
      <dgm:t>
        <a:bodyPr/>
        <a:lstStyle/>
        <a:p>
          <a:pPr rtl="1"/>
          <a:endParaRPr lang="ar-IQ"/>
        </a:p>
      </dgm:t>
    </dgm:pt>
    <dgm:pt modelId="{C1B77273-BE70-46DE-B38A-1A1FEC314EDC}" type="sibTrans" cxnId="{B773FE60-501B-4339-A952-E5DDE4744F20}">
      <dgm:prSet/>
      <dgm:spPr/>
      <dgm:t>
        <a:bodyPr/>
        <a:lstStyle/>
        <a:p>
          <a:pPr rtl="1"/>
          <a:endParaRPr lang="ar-IQ"/>
        </a:p>
      </dgm:t>
    </dgm:pt>
    <dgm:pt modelId="{7DDCCE45-BED1-4C54-B0F5-28FBD9024D1F}">
      <dgm:prSet phldrT="[Text]"/>
      <dgm:spPr/>
      <dgm:t>
        <a:bodyPr/>
        <a:lstStyle/>
        <a:p>
          <a:pPr rtl="1"/>
          <a:r>
            <a:rPr lang="ar-IQ" dirty="0" smtClean="0"/>
            <a:t>.</a:t>
          </a:r>
          <a:endParaRPr lang="ar-IQ" dirty="0"/>
        </a:p>
      </dgm:t>
    </dgm:pt>
    <dgm:pt modelId="{D8A80D31-2BBB-4CCE-8437-E2C534810C62}" type="parTrans" cxnId="{DCBF854B-8092-4940-BCC1-0A41D737E186}">
      <dgm:prSet/>
      <dgm:spPr/>
      <dgm:t>
        <a:bodyPr/>
        <a:lstStyle/>
        <a:p>
          <a:pPr rtl="1"/>
          <a:endParaRPr lang="ar-IQ"/>
        </a:p>
      </dgm:t>
    </dgm:pt>
    <dgm:pt modelId="{83B49FDF-2058-4BB9-84A5-4AF08593592C}" type="sibTrans" cxnId="{DCBF854B-8092-4940-BCC1-0A41D737E186}">
      <dgm:prSet/>
      <dgm:spPr/>
      <dgm:t>
        <a:bodyPr/>
        <a:lstStyle/>
        <a:p>
          <a:pPr rtl="1"/>
          <a:endParaRPr lang="ar-IQ"/>
        </a:p>
      </dgm:t>
    </dgm:pt>
    <dgm:pt modelId="{D056486F-784E-4D3F-8DFF-C90FE6FA72B4}">
      <dgm:prSet phldrT="[Text]" custT="1"/>
      <dgm:spPr/>
      <dgm:t>
        <a:bodyPr/>
        <a:lstStyle/>
        <a:p>
          <a:pPr rtl="1"/>
          <a:r>
            <a:rPr lang="ar-IQ" sz="2800" b="1" u="sng" dirty="0" smtClean="0"/>
            <a:t>التنازع والتوافق بين احكام العقود الحوكمية والعقود المدنية </a:t>
          </a:r>
          <a:endParaRPr lang="ar-IQ" sz="2800" b="1" u="sng" dirty="0"/>
        </a:p>
      </dgm:t>
    </dgm:pt>
    <dgm:pt modelId="{554530D6-16E1-41AC-AB57-24B2C26C5772}" type="parTrans" cxnId="{5E3E93DD-F4DA-4181-BC4D-0605E96E44BB}">
      <dgm:prSet/>
      <dgm:spPr/>
      <dgm:t>
        <a:bodyPr/>
        <a:lstStyle/>
        <a:p>
          <a:pPr rtl="1"/>
          <a:endParaRPr lang="ar-IQ"/>
        </a:p>
      </dgm:t>
    </dgm:pt>
    <dgm:pt modelId="{C4083761-AEA7-4B95-BDD0-582325E7E7E1}" type="sibTrans" cxnId="{5E3E93DD-F4DA-4181-BC4D-0605E96E44BB}">
      <dgm:prSet/>
      <dgm:spPr/>
      <dgm:t>
        <a:bodyPr/>
        <a:lstStyle/>
        <a:p>
          <a:pPr rtl="1"/>
          <a:endParaRPr lang="ar-IQ"/>
        </a:p>
      </dgm:t>
    </dgm:pt>
    <dgm:pt modelId="{3E350416-59C8-45D8-AB33-9D193DBB5F04}">
      <dgm:prSet phldrT="[Text]"/>
      <dgm:spPr/>
      <dgm:t>
        <a:bodyPr/>
        <a:lstStyle/>
        <a:p>
          <a:pPr rtl="1"/>
          <a:r>
            <a:rPr lang="ar-IQ" dirty="0" smtClean="0"/>
            <a:t>.</a:t>
          </a:r>
          <a:endParaRPr lang="ar-IQ" dirty="0"/>
        </a:p>
      </dgm:t>
    </dgm:pt>
    <dgm:pt modelId="{585629DB-0BBD-4A94-A96A-0C4CFC05E616}" type="parTrans" cxnId="{31AB3BFC-5A16-45B4-95C2-C624025F09C3}">
      <dgm:prSet/>
      <dgm:spPr/>
      <dgm:t>
        <a:bodyPr/>
        <a:lstStyle/>
        <a:p>
          <a:pPr rtl="1"/>
          <a:endParaRPr lang="ar-IQ"/>
        </a:p>
      </dgm:t>
    </dgm:pt>
    <dgm:pt modelId="{6BC9F69A-3CDB-4AF9-90AC-B36FF25C63D2}" type="sibTrans" cxnId="{31AB3BFC-5A16-45B4-95C2-C624025F09C3}">
      <dgm:prSet/>
      <dgm:spPr/>
      <dgm:t>
        <a:bodyPr/>
        <a:lstStyle/>
        <a:p>
          <a:pPr rtl="1"/>
          <a:endParaRPr lang="ar-IQ"/>
        </a:p>
      </dgm:t>
    </dgm:pt>
    <dgm:pt modelId="{AD9DDA52-62C1-4A06-89EB-2D23098C048A}">
      <dgm:prSet phldrT="[Text]"/>
      <dgm:spPr/>
      <dgm:t>
        <a:bodyPr/>
        <a:lstStyle/>
        <a:p>
          <a:pPr rtl="1"/>
          <a:r>
            <a:rPr lang="ar-IQ" dirty="0" smtClean="0"/>
            <a:t>.</a:t>
          </a:r>
          <a:endParaRPr lang="ar-IQ" dirty="0"/>
        </a:p>
      </dgm:t>
    </dgm:pt>
    <dgm:pt modelId="{ACFCDD3A-5CE3-4CAA-A3FA-2D4675175183}" type="parTrans" cxnId="{0264716A-2A36-4072-BC59-1BBFB3E01927}">
      <dgm:prSet/>
      <dgm:spPr/>
      <dgm:t>
        <a:bodyPr/>
        <a:lstStyle/>
        <a:p>
          <a:pPr rtl="1"/>
          <a:endParaRPr lang="ar-IQ"/>
        </a:p>
      </dgm:t>
    </dgm:pt>
    <dgm:pt modelId="{7DFFF9CD-17D3-487F-82E1-B09D94E25469}" type="sibTrans" cxnId="{0264716A-2A36-4072-BC59-1BBFB3E01927}">
      <dgm:prSet/>
      <dgm:spPr/>
      <dgm:t>
        <a:bodyPr/>
        <a:lstStyle/>
        <a:p>
          <a:pPr rtl="1"/>
          <a:endParaRPr lang="ar-IQ"/>
        </a:p>
      </dgm:t>
    </dgm:pt>
    <dgm:pt modelId="{317F8D4E-4FBA-4B9F-AEAB-725F48EFB996}" type="pres">
      <dgm:prSet presAssocID="{BBA91ACE-2714-4D40-86AD-BCAB9913BBF0}" presName="Name0" presStyleCnt="0">
        <dgm:presLayoutVars>
          <dgm:dir/>
        </dgm:presLayoutVars>
      </dgm:prSet>
      <dgm:spPr/>
    </dgm:pt>
    <dgm:pt modelId="{A0FDCEAA-8309-4EF7-B6C5-E83AADE9B1CC}" type="pres">
      <dgm:prSet presAssocID="{859006DD-B3D1-4588-A73F-15255BDCCEB6}" presName="withChildren" presStyleCnt="0"/>
      <dgm:spPr/>
    </dgm:pt>
    <dgm:pt modelId="{F7019378-BCD8-4D20-93E9-5F7AA2AB9BAD}" type="pres">
      <dgm:prSet presAssocID="{859006DD-B3D1-4588-A73F-15255BDCCEB6}" presName="bigCircle" presStyleLbl="vennNode1" presStyleIdx="0" presStyleCnt="6"/>
      <dgm:spPr/>
    </dgm:pt>
    <dgm:pt modelId="{DC681CCB-6D0F-4958-A41D-34473BCE25E1}" type="pres">
      <dgm:prSet presAssocID="{859006DD-B3D1-4588-A73F-15255BDCCEB6}" presName="medCircle" presStyleLbl="vennNode1" presStyleIdx="1" presStyleCnt="6"/>
      <dgm:spPr/>
    </dgm:pt>
    <dgm:pt modelId="{F3A12C86-5975-4051-A89F-0276F1F9632B}" type="pres">
      <dgm:prSet presAssocID="{859006DD-B3D1-4588-A73F-15255BDCCEB6}" presName="txLvl1" presStyleLbl="revTx" presStyleIdx="0" presStyleCnt="6" custScaleX="248489" custScaleY="187748"/>
      <dgm:spPr/>
    </dgm:pt>
    <dgm:pt modelId="{98C4CF79-EA7C-4D8E-A14F-207381BA18E9}" type="pres">
      <dgm:prSet presAssocID="{859006DD-B3D1-4588-A73F-15255BDCCEB6}" presName="lin" presStyleCnt="0"/>
      <dgm:spPr/>
    </dgm:pt>
    <dgm:pt modelId="{CAF75C6F-DD85-4BA4-BBA6-B7BEB4A65B2B}" type="pres">
      <dgm:prSet presAssocID="{B387BB06-2BE1-4C9E-B3DB-129DCDDBAA0B}" presName="txLvl2" presStyleLbl="revTx" presStyleIdx="1" presStyleCnt="6"/>
      <dgm:spPr/>
    </dgm:pt>
    <dgm:pt modelId="{FED102FA-BB64-4A8C-9CB7-6CB3AA0AB67C}" type="pres">
      <dgm:prSet presAssocID="{C1B77273-BE70-46DE-B38A-1A1FEC314EDC}" presName="smCircle" presStyleLbl="vennNode1" presStyleIdx="2" presStyleCnt="6"/>
      <dgm:spPr/>
    </dgm:pt>
    <dgm:pt modelId="{72B27D71-CBA5-4DF9-9A40-52C10C57A433}" type="pres">
      <dgm:prSet presAssocID="{7DDCCE45-BED1-4C54-B0F5-28FBD9024D1F}" presName="txLvl2" presStyleLbl="revTx" presStyleIdx="2" presStyleCnt="6"/>
      <dgm:spPr/>
    </dgm:pt>
    <dgm:pt modelId="{C00C3CE0-DA1F-489A-8EE9-9487E198DE36}" type="pres">
      <dgm:prSet presAssocID="{859006DD-B3D1-4588-A73F-15255BDCCEB6}" presName="overlap" presStyleCnt="0"/>
      <dgm:spPr/>
    </dgm:pt>
    <dgm:pt modelId="{586DDA23-47AD-44C4-B4B8-85D26BCCD47A}" type="pres">
      <dgm:prSet presAssocID="{D056486F-784E-4D3F-8DFF-C90FE6FA72B4}" presName="withChildren" presStyleCnt="0"/>
      <dgm:spPr/>
    </dgm:pt>
    <dgm:pt modelId="{1CFEC253-BAC7-4530-A1D1-7F332D65E63E}" type="pres">
      <dgm:prSet presAssocID="{D056486F-784E-4D3F-8DFF-C90FE6FA72B4}" presName="bigCircle" presStyleLbl="vennNode1" presStyleIdx="3" presStyleCnt="6"/>
      <dgm:spPr/>
    </dgm:pt>
    <dgm:pt modelId="{52B84E4F-608E-4B4C-AF0D-DAB0FEDBAC76}" type="pres">
      <dgm:prSet presAssocID="{D056486F-784E-4D3F-8DFF-C90FE6FA72B4}" presName="medCircle" presStyleLbl="vennNode1" presStyleIdx="4" presStyleCnt="6"/>
      <dgm:spPr/>
    </dgm:pt>
    <dgm:pt modelId="{41982308-4971-4F32-A5AF-725EEB40060E}" type="pres">
      <dgm:prSet presAssocID="{D056486F-784E-4D3F-8DFF-C90FE6FA72B4}" presName="txLvl1" presStyleLbl="revTx" presStyleIdx="3" presStyleCnt="6" custScaleX="332138"/>
      <dgm:spPr/>
    </dgm:pt>
    <dgm:pt modelId="{116E8C9C-145D-41F4-9B26-EF75D8F5D933}" type="pres">
      <dgm:prSet presAssocID="{D056486F-784E-4D3F-8DFF-C90FE6FA72B4}" presName="lin" presStyleCnt="0"/>
      <dgm:spPr/>
    </dgm:pt>
    <dgm:pt modelId="{182A37FC-5C4A-4A71-9A68-4F519AF34423}" type="pres">
      <dgm:prSet presAssocID="{3E350416-59C8-45D8-AB33-9D193DBB5F04}" presName="txLvl2" presStyleLbl="revTx" presStyleIdx="4" presStyleCnt="6"/>
      <dgm:spPr/>
    </dgm:pt>
    <dgm:pt modelId="{C4047210-B272-4B4B-BDE0-5FD01130B9D3}" type="pres">
      <dgm:prSet presAssocID="{6BC9F69A-3CDB-4AF9-90AC-B36FF25C63D2}" presName="smCircle" presStyleLbl="vennNode1" presStyleIdx="5" presStyleCnt="6"/>
      <dgm:spPr/>
    </dgm:pt>
    <dgm:pt modelId="{3DD66469-EF10-47FA-8ECB-747E6DE4D6A6}" type="pres">
      <dgm:prSet presAssocID="{AD9DDA52-62C1-4A06-89EB-2D23098C048A}" presName="txLvl2" presStyleLbl="revTx" presStyleIdx="5" presStyleCnt="6"/>
      <dgm:spPr/>
    </dgm:pt>
  </dgm:ptLst>
  <dgm:cxnLst>
    <dgm:cxn modelId="{DF5D284B-9D2A-4179-98C2-AAC0599EC37E}" type="presOf" srcId="{AD9DDA52-62C1-4A06-89EB-2D23098C048A}" destId="{3DD66469-EF10-47FA-8ECB-747E6DE4D6A6}" srcOrd="0" destOrd="0" presId="urn:microsoft.com/office/officeart/2008/layout/VerticalCircleList"/>
    <dgm:cxn modelId="{B773FE60-501B-4339-A952-E5DDE4744F20}" srcId="{859006DD-B3D1-4588-A73F-15255BDCCEB6}" destId="{B387BB06-2BE1-4C9E-B3DB-129DCDDBAA0B}" srcOrd="0" destOrd="0" parTransId="{F6A88035-6702-4920-A0D7-722F647DD9CF}" sibTransId="{C1B77273-BE70-46DE-B38A-1A1FEC314EDC}"/>
    <dgm:cxn modelId="{0264716A-2A36-4072-BC59-1BBFB3E01927}" srcId="{D056486F-784E-4D3F-8DFF-C90FE6FA72B4}" destId="{AD9DDA52-62C1-4A06-89EB-2D23098C048A}" srcOrd="1" destOrd="0" parTransId="{ACFCDD3A-5CE3-4CAA-A3FA-2D4675175183}" sibTransId="{7DFFF9CD-17D3-487F-82E1-B09D94E25469}"/>
    <dgm:cxn modelId="{CB75F6C0-1AF5-4727-94AD-CFCBA6A24446}" type="presOf" srcId="{3E350416-59C8-45D8-AB33-9D193DBB5F04}" destId="{182A37FC-5C4A-4A71-9A68-4F519AF34423}" srcOrd="0" destOrd="0" presId="urn:microsoft.com/office/officeart/2008/layout/VerticalCircleList"/>
    <dgm:cxn modelId="{7483C0C3-6D43-41E7-AB3B-D6E6C8128AC2}" type="presOf" srcId="{859006DD-B3D1-4588-A73F-15255BDCCEB6}" destId="{F3A12C86-5975-4051-A89F-0276F1F9632B}" srcOrd="0" destOrd="0" presId="urn:microsoft.com/office/officeart/2008/layout/VerticalCircleList"/>
    <dgm:cxn modelId="{59C0FAC6-DBEA-4460-9D37-4722A2EA562B}" type="presOf" srcId="{BBA91ACE-2714-4D40-86AD-BCAB9913BBF0}" destId="{317F8D4E-4FBA-4B9F-AEAB-725F48EFB996}" srcOrd="0" destOrd="0" presId="urn:microsoft.com/office/officeart/2008/layout/VerticalCircleList"/>
    <dgm:cxn modelId="{DCBF854B-8092-4940-BCC1-0A41D737E186}" srcId="{859006DD-B3D1-4588-A73F-15255BDCCEB6}" destId="{7DDCCE45-BED1-4C54-B0F5-28FBD9024D1F}" srcOrd="1" destOrd="0" parTransId="{D8A80D31-2BBB-4CCE-8437-E2C534810C62}" sibTransId="{83B49FDF-2058-4BB9-84A5-4AF08593592C}"/>
    <dgm:cxn modelId="{B95EC995-CB95-4791-A679-72AF759E35D6}" type="presOf" srcId="{D056486F-784E-4D3F-8DFF-C90FE6FA72B4}" destId="{41982308-4971-4F32-A5AF-725EEB40060E}" srcOrd="0" destOrd="0" presId="urn:microsoft.com/office/officeart/2008/layout/VerticalCircleList"/>
    <dgm:cxn modelId="{72B7CD62-BD9B-47C0-BE48-8F4931E77750}" srcId="{BBA91ACE-2714-4D40-86AD-BCAB9913BBF0}" destId="{859006DD-B3D1-4588-A73F-15255BDCCEB6}" srcOrd="0" destOrd="0" parTransId="{4790A382-2DDD-4739-B0B9-7834AF3D2C0B}" sibTransId="{B5856704-103F-41A3-954E-94F538A1BEF8}"/>
    <dgm:cxn modelId="{5E3E93DD-F4DA-4181-BC4D-0605E96E44BB}" srcId="{BBA91ACE-2714-4D40-86AD-BCAB9913BBF0}" destId="{D056486F-784E-4D3F-8DFF-C90FE6FA72B4}" srcOrd="1" destOrd="0" parTransId="{554530D6-16E1-41AC-AB57-24B2C26C5772}" sibTransId="{C4083761-AEA7-4B95-BDD0-582325E7E7E1}"/>
    <dgm:cxn modelId="{55AE341D-88FF-4F8A-9CE6-5FD671E48F97}" type="presOf" srcId="{7DDCCE45-BED1-4C54-B0F5-28FBD9024D1F}" destId="{72B27D71-CBA5-4DF9-9A40-52C10C57A433}" srcOrd="0" destOrd="0" presId="urn:microsoft.com/office/officeart/2008/layout/VerticalCircleList"/>
    <dgm:cxn modelId="{6A5407AF-E362-449A-AB04-3DCBE3E90C77}" type="presOf" srcId="{B387BB06-2BE1-4C9E-B3DB-129DCDDBAA0B}" destId="{CAF75C6F-DD85-4BA4-BBA6-B7BEB4A65B2B}" srcOrd="0" destOrd="0" presId="urn:microsoft.com/office/officeart/2008/layout/VerticalCircleList"/>
    <dgm:cxn modelId="{31AB3BFC-5A16-45B4-95C2-C624025F09C3}" srcId="{D056486F-784E-4D3F-8DFF-C90FE6FA72B4}" destId="{3E350416-59C8-45D8-AB33-9D193DBB5F04}" srcOrd="0" destOrd="0" parTransId="{585629DB-0BBD-4A94-A96A-0C4CFC05E616}" sibTransId="{6BC9F69A-3CDB-4AF9-90AC-B36FF25C63D2}"/>
    <dgm:cxn modelId="{9B1659F4-937F-4078-B8CF-3AC1EA36DB1E}" type="presParOf" srcId="{317F8D4E-4FBA-4B9F-AEAB-725F48EFB996}" destId="{A0FDCEAA-8309-4EF7-B6C5-E83AADE9B1CC}" srcOrd="0" destOrd="0" presId="urn:microsoft.com/office/officeart/2008/layout/VerticalCircleList"/>
    <dgm:cxn modelId="{01B288E5-289C-4D8E-86B7-1C447DC53373}" type="presParOf" srcId="{A0FDCEAA-8309-4EF7-B6C5-E83AADE9B1CC}" destId="{F7019378-BCD8-4D20-93E9-5F7AA2AB9BAD}" srcOrd="0" destOrd="0" presId="urn:microsoft.com/office/officeart/2008/layout/VerticalCircleList"/>
    <dgm:cxn modelId="{6A7F8271-478A-4B66-9788-55213D094E94}" type="presParOf" srcId="{A0FDCEAA-8309-4EF7-B6C5-E83AADE9B1CC}" destId="{DC681CCB-6D0F-4958-A41D-34473BCE25E1}" srcOrd="1" destOrd="0" presId="urn:microsoft.com/office/officeart/2008/layout/VerticalCircleList"/>
    <dgm:cxn modelId="{229AC0BF-6B5D-4204-BE7E-B742981DE1D6}" type="presParOf" srcId="{A0FDCEAA-8309-4EF7-B6C5-E83AADE9B1CC}" destId="{F3A12C86-5975-4051-A89F-0276F1F9632B}" srcOrd="2" destOrd="0" presId="urn:microsoft.com/office/officeart/2008/layout/VerticalCircleList"/>
    <dgm:cxn modelId="{039F7C13-18B9-41E0-8FCA-4B1A5BBDB4B4}" type="presParOf" srcId="{A0FDCEAA-8309-4EF7-B6C5-E83AADE9B1CC}" destId="{98C4CF79-EA7C-4D8E-A14F-207381BA18E9}" srcOrd="3" destOrd="0" presId="urn:microsoft.com/office/officeart/2008/layout/VerticalCircleList"/>
    <dgm:cxn modelId="{DB869A50-9CED-420C-82F1-8212641A5954}" type="presParOf" srcId="{98C4CF79-EA7C-4D8E-A14F-207381BA18E9}" destId="{CAF75C6F-DD85-4BA4-BBA6-B7BEB4A65B2B}" srcOrd="0" destOrd="0" presId="urn:microsoft.com/office/officeart/2008/layout/VerticalCircleList"/>
    <dgm:cxn modelId="{6582FAED-7351-45FA-A061-EB60A513F09B}" type="presParOf" srcId="{98C4CF79-EA7C-4D8E-A14F-207381BA18E9}" destId="{FED102FA-BB64-4A8C-9CB7-6CB3AA0AB67C}" srcOrd="1" destOrd="0" presId="urn:microsoft.com/office/officeart/2008/layout/VerticalCircleList"/>
    <dgm:cxn modelId="{36DF0240-0BB4-4964-A5F0-9EE38AF2BA13}" type="presParOf" srcId="{98C4CF79-EA7C-4D8E-A14F-207381BA18E9}" destId="{72B27D71-CBA5-4DF9-9A40-52C10C57A433}" srcOrd="2" destOrd="0" presId="urn:microsoft.com/office/officeart/2008/layout/VerticalCircleList"/>
    <dgm:cxn modelId="{31619843-EC19-4A32-99C5-C3879551EEFD}" type="presParOf" srcId="{317F8D4E-4FBA-4B9F-AEAB-725F48EFB996}" destId="{C00C3CE0-DA1F-489A-8EE9-9487E198DE36}" srcOrd="1" destOrd="0" presId="urn:microsoft.com/office/officeart/2008/layout/VerticalCircleList"/>
    <dgm:cxn modelId="{430629AC-1476-4708-96C2-2265B2F2A8B1}" type="presParOf" srcId="{317F8D4E-4FBA-4B9F-AEAB-725F48EFB996}" destId="{586DDA23-47AD-44C4-B4B8-85D26BCCD47A}" srcOrd="2" destOrd="0" presId="urn:microsoft.com/office/officeart/2008/layout/VerticalCircleList"/>
    <dgm:cxn modelId="{9402B14E-C294-4F1B-ADF1-6E26146C49A2}" type="presParOf" srcId="{586DDA23-47AD-44C4-B4B8-85D26BCCD47A}" destId="{1CFEC253-BAC7-4530-A1D1-7F332D65E63E}" srcOrd="0" destOrd="0" presId="urn:microsoft.com/office/officeart/2008/layout/VerticalCircleList"/>
    <dgm:cxn modelId="{D017E34D-3A09-444B-8CFA-4F027166C291}" type="presParOf" srcId="{586DDA23-47AD-44C4-B4B8-85D26BCCD47A}" destId="{52B84E4F-608E-4B4C-AF0D-DAB0FEDBAC76}" srcOrd="1" destOrd="0" presId="urn:microsoft.com/office/officeart/2008/layout/VerticalCircleList"/>
    <dgm:cxn modelId="{FF5D35B6-6679-4FFE-97FE-827666A90045}" type="presParOf" srcId="{586DDA23-47AD-44C4-B4B8-85D26BCCD47A}" destId="{41982308-4971-4F32-A5AF-725EEB40060E}" srcOrd="2" destOrd="0" presId="urn:microsoft.com/office/officeart/2008/layout/VerticalCircleList"/>
    <dgm:cxn modelId="{D27BC5A8-014D-402A-A92C-46E1E4E6BC63}" type="presParOf" srcId="{586DDA23-47AD-44C4-B4B8-85D26BCCD47A}" destId="{116E8C9C-145D-41F4-9B26-EF75D8F5D933}" srcOrd="3" destOrd="0" presId="urn:microsoft.com/office/officeart/2008/layout/VerticalCircleList"/>
    <dgm:cxn modelId="{EADE5F79-89B3-47B9-96AE-DC02E371BFAE}" type="presParOf" srcId="{116E8C9C-145D-41F4-9B26-EF75D8F5D933}" destId="{182A37FC-5C4A-4A71-9A68-4F519AF34423}" srcOrd="0" destOrd="0" presId="urn:microsoft.com/office/officeart/2008/layout/VerticalCircleList"/>
    <dgm:cxn modelId="{0D6A69A1-1CC7-4A4D-920C-D1D4A5DB4ED5}" type="presParOf" srcId="{116E8C9C-145D-41F4-9B26-EF75D8F5D933}" destId="{C4047210-B272-4B4B-BDE0-5FD01130B9D3}" srcOrd="1" destOrd="0" presId="urn:microsoft.com/office/officeart/2008/layout/VerticalCircleList"/>
    <dgm:cxn modelId="{1E9FBCA7-F4DB-4E55-AB3C-978C7BE75753}" type="presParOf" srcId="{116E8C9C-145D-41F4-9B26-EF75D8F5D933}" destId="{3DD66469-EF10-47FA-8ECB-747E6DE4D6A6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140127-A097-4CB0-9EB4-160B76E1AABB}" type="doc">
      <dgm:prSet loTypeId="urn:microsoft.com/office/officeart/2008/layout/AscendingPictureAccen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F2A466FB-2571-41A5-9D94-C880533EFD3F}">
      <dgm:prSet phldrT="[Text]"/>
      <dgm:spPr/>
      <dgm:t>
        <a:bodyPr/>
        <a:lstStyle/>
        <a:p>
          <a:pPr rtl="1"/>
          <a:r>
            <a:rPr lang="ar-IQ" dirty="0" smtClean="0"/>
            <a:t>تعدد الجهات التي تنظر العقود الحكومية امام القضاء الاداري والقضاء العادي </a:t>
          </a:r>
          <a:endParaRPr lang="ar-IQ" dirty="0"/>
        </a:p>
      </dgm:t>
    </dgm:pt>
    <dgm:pt modelId="{B2A98544-5F18-4521-8BCD-58DD98D1D2ED}" type="parTrans" cxnId="{9CF2D8EC-A587-4E00-9053-218DDF1CAB6C}">
      <dgm:prSet/>
      <dgm:spPr/>
      <dgm:t>
        <a:bodyPr/>
        <a:lstStyle/>
        <a:p>
          <a:pPr rtl="1"/>
          <a:endParaRPr lang="ar-IQ"/>
        </a:p>
      </dgm:t>
    </dgm:pt>
    <dgm:pt modelId="{4168ABCE-A538-4D69-91DB-81A4483A0C2E}" type="sibTrans" cxnId="{9CF2D8EC-A587-4E00-9053-218DDF1CAB6C}">
      <dgm:prSet/>
      <dgm:spPr/>
      <dgm:t>
        <a:bodyPr/>
        <a:lstStyle/>
        <a:p>
          <a:pPr rtl="1"/>
          <a:endParaRPr lang="ar-IQ"/>
        </a:p>
      </dgm:t>
    </dgm:pt>
    <dgm:pt modelId="{98D4ACDA-51B1-4197-AB5B-59B7BB3081A1}">
      <dgm:prSet phldrT="[Text]"/>
      <dgm:spPr/>
      <dgm:t>
        <a:bodyPr/>
        <a:lstStyle/>
        <a:p>
          <a:pPr rtl="1"/>
          <a:r>
            <a:rPr lang="ar-IQ" dirty="0" smtClean="0"/>
            <a:t>تعدد النصوص القانونية التي تحكم العقود الحكومية وتعارضها مع القانون الخاص </a:t>
          </a:r>
          <a:endParaRPr lang="ar-IQ" dirty="0"/>
        </a:p>
      </dgm:t>
    </dgm:pt>
    <dgm:pt modelId="{698FEBD8-B7AF-4B75-9104-306553A52AC9}" type="parTrans" cxnId="{3995B3A5-11D8-4931-80E6-E32A1FF4A63D}">
      <dgm:prSet/>
      <dgm:spPr/>
      <dgm:t>
        <a:bodyPr/>
        <a:lstStyle/>
        <a:p>
          <a:pPr rtl="1"/>
          <a:endParaRPr lang="ar-IQ"/>
        </a:p>
      </dgm:t>
    </dgm:pt>
    <dgm:pt modelId="{31AB9DF2-4B58-49A0-8E39-E846556EBFAD}" type="sibTrans" cxnId="{3995B3A5-11D8-4931-80E6-E32A1FF4A63D}">
      <dgm:prSet/>
      <dgm:spPr/>
      <dgm:t>
        <a:bodyPr/>
        <a:lstStyle/>
        <a:p>
          <a:pPr rtl="1"/>
          <a:endParaRPr lang="ar-IQ"/>
        </a:p>
      </dgm:t>
    </dgm:pt>
    <dgm:pt modelId="{18A13E8F-9A74-4A8B-822D-EB165EDD1118}" type="pres">
      <dgm:prSet presAssocID="{31140127-A097-4CB0-9EB4-160B76E1AABB}" presName="Name0" presStyleCnt="0">
        <dgm:presLayoutVars>
          <dgm:chMax val="7"/>
          <dgm:chPref val="7"/>
          <dgm:dir/>
        </dgm:presLayoutVars>
      </dgm:prSet>
      <dgm:spPr/>
    </dgm:pt>
    <dgm:pt modelId="{40ED4DED-7509-404E-B8A8-4EE4F069CC80}" type="pres">
      <dgm:prSet presAssocID="{31140127-A097-4CB0-9EB4-160B76E1AABB}" presName="dot1" presStyleLbl="alignNode1" presStyleIdx="0" presStyleCnt="10"/>
      <dgm:spPr/>
    </dgm:pt>
    <dgm:pt modelId="{D67F50C1-76C5-461E-8DC3-47B06B136660}" type="pres">
      <dgm:prSet presAssocID="{31140127-A097-4CB0-9EB4-160B76E1AABB}" presName="dot2" presStyleLbl="alignNode1" presStyleIdx="1" presStyleCnt="10"/>
      <dgm:spPr/>
    </dgm:pt>
    <dgm:pt modelId="{B0C945B4-695E-435F-821A-E488BCF28F32}" type="pres">
      <dgm:prSet presAssocID="{31140127-A097-4CB0-9EB4-160B76E1AABB}" presName="dot3" presStyleLbl="alignNode1" presStyleIdx="2" presStyleCnt="10"/>
      <dgm:spPr/>
    </dgm:pt>
    <dgm:pt modelId="{49A28D1C-C143-4665-A5A9-B710062EE6E9}" type="pres">
      <dgm:prSet presAssocID="{31140127-A097-4CB0-9EB4-160B76E1AABB}" presName="dotArrow1" presStyleLbl="alignNode1" presStyleIdx="3" presStyleCnt="10"/>
      <dgm:spPr/>
    </dgm:pt>
    <dgm:pt modelId="{3B728818-A55A-4EDF-AF0F-570379A9EE22}" type="pres">
      <dgm:prSet presAssocID="{31140127-A097-4CB0-9EB4-160B76E1AABB}" presName="dotArrow2" presStyleLbl="alignNode1" presStyleIdx="4" presStyleCnt="10"/>
      <dgm:spPr/>
    </dgm:pt>
    <dgm:pt modelId="{D8575974-9E5E-40C7-A16B-39A917A7FEFD}" type="pres">
      <dgm:prSet presAssocID="{31140127-A097-4CB0-9EB4-160B76E1AABB}" presName="dotArrow3" presStyleLbl="alignNode1" presStyleIdx="5" presStyleCnt="10"/>
      <dgm:spPr/>
    </dgm:pt>
    <dgm:pt modelId="{1496A709-A731-4500-BD68-D74AC4EE1A04}" type="pres">
      <dgm:prSet presAssocID="{31140127-A097-4CB0-9EB4-160B76E1AABB}" presName="dotArrow4" presStyleLbl="alignNode1" presStyleIdx="6" presStyleCnt="10"/>
      <dgm:spPr/>
    </dgm:pt>
    <dgm:pt modelId="{84B83F8F-74C3-47E0-B84B-2B12701AD57F}" type="pres">
      <dgm:prSet presAssocID="{31140127-A097-4CB0-9EB4-160B76E1AABB}" presName="dotArrow5" presStyleLbl="alignNode1" presStyleIdx="7" presStyleCnt="10"/>
      <dgm:spPr/>
    </dgm:pt>
    <dgm:pt modelId="{802F10CE-86AF-4168-986D-03FE57C3D866}" type="pres">
      <dgm:prSet presAssocID="{31140127-A097-4CB0-9EB4-160B76E1AABB}" presName="dotArrow6" presStyleLbl="alignNode1" presStyleIdx="8" presStyleCnt="10"/>
      <dgm:spPr/>
    </dgm:pt>
    <dgm:pt modelId="{1BA7D3A3-A151-4E15-8851-B1844AA1C413}" type="pres">
      <dgm:prSet presAssocID="{31140127-A097-4CB0-9EB4-160B76E1AABB}" presName="dotArrow7" presStyleLbl="alignNode1" presStyleIdx="9" presStyleCnt="10"/>
      <dgm:spPr/>
    </dgm:pt>
    <dgm:pt modelId="{914D3906-85E1-48BB-87F2-40DD7F294628}" type="pres">
      <dgm:prSet presAssocID="{F2A466FB-2571-41A5-9D94-C880533EFD3F}" presName="parTx1" presStyleLbl="node1" presStyleIdx="0" presStyleCnt="2"/>
      <dgm:spPr/>
    </dgm:pt>
    <dgm:pt modelId="{CFB28DC1-8EA1-4EF2-AB02-D27662E34C18}" type="pres">
      <dgm:prSet presAssocID="{4168ABCE-A538-4D69-91DB-81A4483A0C2E}" presName="picture1" presStyleCnt="0"/>
      <dgm:spPr/>
    </dgm:pt>
    <dgm:pt modelId="{9661F917-9F7D-4538-B306-8741CC9EAEAA}" type="pres">
      <dgm:prSet presAssocID="{4168ABCE-A538-4D69-91DB-81A4483A0C2E}" presName="imageRepeatNode" presStyleLbl="fgImgPlace1" presStyleIdx="0" presStyleCnt="2"/>
      <dgm:spPr/>
    </dgm:pt>
    <dgm:pt modelId="{513691E3-B1BE-422C-907A-3FE81B76F1EE}" type="pres">
      <dgm:prSet presAssocID="{98D4ACDA-51B1-4197-AB5B-59B7BB3081A1}" presName="parTx2" presStyleLbl="node1" presStyleIdx="1" presStyleCnt="2"/>
      <dgm:spPr/>
      <dgm:t>
        <a:bodyPr/>
        <a:lstStyle/>
        <a:p>
          <a:pPr rtl="1"/>
          <a:endParaRPr lang="ar-IQ"/>
        </a:p>
      </dgm:t>
    </dgm:pt>
    <dgm:pt modelId="{6D7C1C50-E694-49AC-B277-76D1CAE48594}" type="pres">
      <dgm:prSet presAssocID="{31AB9DF2-4B58-49A0-8E39-E846556EBFAD}" presName="picture2" presStyleCnt="0"/>
      <dgm:spPr/>
    </dgm:pt>
    <dgm:pt modelId="{34C3917E-64D3-4CFD-83B6-154D88CFE30F}" type="pres">
      <dgm:prSet presAssocID="{31AB9DF2-4B58-49A0-8E39-E846556EBFAD}" presName="imageRepeatNode" presStyleLbl="fgImgPlace1" presStyleIdx="1" presStyleCnt="2"/>
      <dgm:spPr/>
    </dgm:pt>
  </dgm:ptLst>
  <dgm:cxnLst>
    <dgm:cxn modelId="{BFA95077-1B7F-4DF7-B6D9-8EC7291814C1}" type="presOf" srcId="{4168ABCE-A538-4D69-91DB-81A4483A0C2E}" destId="{9661F917-9F7D-4538-B306-8741CC9EAEAA}" srcOrd="0" destOrd="0" presId="urn:microsoft.com/office/officeart/2008/layout/AscendingPictureAccentProcess"/>
    <dgm:cxn modelId="{1D1D4FF5-8191-458E-8B77-F362D5746701}" type="presOf" srcId="{31AB9DF2-4B58-49A0-8E39-E846556EBFAD}" destId="{34C3917E-64D3-4CFD-83B6-154D88CFE30F}" srcOrd="0" destOrd="0" presId="urn:microsoft.com/office/officeart/2008/layout/AscendingPictureAccentProcess"/>
    <dgm:cxn modelId="{C4F7BAA2-DF5B-4A2D-8095-5018CB467BCD}" type="presOf" srcId="{31140127-A097-4CB0-9EB4-160B76E1AABB}" destId="{18A13E8F-9A74-4A8B-822D-EB165EDD1118}" srcOrd="0" destOrd="0" presId="urn:microsoft.com/office/officeart/2008/layout/AscendingPictureAccentProcess"/>
    <dgm:cxn modelId="{3995B3A5-11D8-4931-80E6-E32A1FF4A63D}" srcId="{31140127-A097-4CB0-9EB4-160B76E1AABB}" destId="{98D4ACDA-51B1-4197-AB5B-59B7BB3081A1}" srcOrd="1" destOrd="0" parTransId="{698FEBD8-B7AF-4B75-9104-306553A52AC9}" sibTransId="{31AB9DF2-4B58-49A0-8E39-E846556EBFAD}"/>
    <dgm:cxn modelId="{DB7E8300-2ABE-4844-B806-A7655663BF63}" type="presOf" srcId="{98D4ACDA-51B1-4197-AB5B-59B7BB3081A1}" destId="{513691E3-B1BE-422C-907A-3FE81B76F1EE}" srcOrd="0" destOrd="0" presId="urn:microsoft.com/office/officeart/2008/layout/AscendingPictureAccentProcess"/>
    <dgm:cxn modelId="{9CF2D8EC-A587-4E00-9053-218DDF1CAB6C}" srcId="{31140127-A097-4CB0-9EB4-160B76E1AABB}" destId="{F2A466FB-2571-41A5-9D94-C880533EFD3F}" srcOrd="0" destOrd="0" parTransId="{B2A98544-5F18-4521-8BCD-58DD98D1D2ED}" sibTransId="{4168ABCE-A538-4D69-91DB-81A4483A0C2E}"/>
    <dgm:cxn modelId="{22CF0102-B893-4901-ACCC-CD83BE322527}" type="presOf" srcId="{F2A466FB-2571-41A5-9D94-C880533EFD3F}" destId="{914D3906-85E1-48BB-87F2-40DD7F294628}" srcOrd="0" destOrd="0" presId="urn:microsoft.com/office/officeart/2008/layout/AscendingPictureAccentProcess"/>
    <dgm:cxn modelId="{753C834C-6902-443B-86D6-ADF56B9B7546}" type="presParOf" srcId="{18A13E8F-9A74-4A8B-822D-EB165EDD1118}" destId="{40ED4DED-7509-404E-B8A8-4EE4F069CC80}" srcOrd="0" destOrd="0" presId="urn:microsoft.com/office/officeart/2008/layout/AscendingPictureAccentProcess"/>
    <dgm:cxn modelId="{7D77C544-5C40-4A60-BA08-E0DF70BCE036}" type="presParOf" srcId="{18A13E8F-9A74-4A8B-822D-EB165EDD1118}" destId="{D67F50C1-76C5-461E-8DC3-47B06B136660}" srcOrd="1" destOrd="0" presId="urn:microsoft.com/office/officeart/2008/layout/AscendingPictureAccentProcess"/>
    <dgm:cxn modelId="{BD2C772E-D8A6-4EF6-986F-C5A04492A575}" type="presParOf" srcId="{18A13E8F-9A74-4A8B-822D-EB165EDD1118}" destId="{B0C945B4-695E-435F-821A-E488BCF28F32}" srcOrd="2" destOrd="0" presId="urn:microsoft.com/office/officeart/2008/layout/AscendingPictureAccentProcess"/>
    <dgm:cxn modelId="{711D0BF4-5F09-4BDE-8819-B66CF9519EDD}" type="presParOf" srcId="{18A13E8F-9A74-4A8B-822D-EB165EDD1118}" destId="{49A28D1C-C143-4665-A5A9-B710062EE6E9}" srcOrd="3" destOrd="0" presId="urn:microsoft.com/office/officeart/2008/layout/AscendingPictureAccentProcess"/>
    <dgm:cxn modelId="{81F313B0-2FF7-4022-BAB1-36B5AF7CBA1A}" type="presParOf" srcId="{18A13E8F-9A74-4A8B-822D-EB165EDD1118}" destId="{3B728818-A55A-4EDF-AF0F-570379A9EE22}" srcOrd="4" destOrd="0" presId="urn:microsoft.com/office/officeart/2008/layout/AscendingPictureAccentProcess"/>
    <dgm:cxn modelId="{A47F309B-C6C3-4FD4-8680-5B796E42F50B}" type="presParOf" srcId="{18A13E8F-9A74-4A8B-822D-EB165EDD1118}" destId="{D8575974-9E5E-40C7-A16B-39A917A7FEFD}" srcOrd="5" destOrd="0" presId="urn:microsoft.com/office/officeart/2008/layout/AscendingPictureAccentProcess"/>
    <dgm:cxn modelId="{F57D87B6-843B-4050-B42C-B19C571A45A9}" type="presParOf" srcId="{18A13E8F-9A74-4A8B-822D-EB165EDD1118}" destId="{1496A709-A731-4500-BD68-D74AC4EE1A04}" srcOrd="6" destOrd="0" presId="urn:microsoft.com/office/officeart/2008/layout/AscendingPictureAccentProcess"/>
    <dgm:cxn modelId="{B99489C4-F8E7-4286-94F0-F48DF839E19E}" type="presParOf" srcId="{18A13E8F-9A74-4A8B-822D-EB165EDD1118}" destId="{84B83F8F-74C3-47E0-B84B-2B12701AD57F}" srcOrd="7" destOrd="0" presId="urn:microsoft.com/office/officeart/2008/layout/AscendingPictureAccentProcess"/>
    <dgm:cxn modelId="{0B7BF611-2B90-4FC6-A74F-EA053544B9F9}" type="presParOf" srcId="{18A13E8F-9A74-4A8B-822D-EB165EDD1118}" destId="{802F10CE-86AF-4168-986D-03FE57C3D866}" srcOrd="8" destOrd="0" presId="urn:microsoft.com/office/officeart/2008/layout/AscendingPictureAccentProcess"/>
    <dgm:cxn modelId="{7D8DDFC6-F49B-4F59-AEEE-5D85015BE161}" type="presParOf" srcId="{18A13E8F-9A74-4A8B-822D-EB165EDD1118}" destId="{1BA7D3A3-A151-4E15-8851-B1844AA1C413}" srcOrd="9" destOrd="0" presId="urn:microsoft.com/office/officeart/2008/layout/AscendingPictureAccentProcess"/>
    <dgm:cxn modelId="{29BEAFBB-9871-45D9-9E71-D3CC5F6E812A}" type="presParOf" srcId="{18A13E8F-9A74-4A8B-822D-EB165EDD1118}" destId="{914D3906-85E1-48BB-87F2-40DD7F294628}" srcOrd="10" destOrd="0" presId="urn:microsoft.com/office/officeart/2008/layout/AscendingPictureAccentProcess"/>
    <dgm:cxn modelId="{58B857BE-D838-4847-BB9B-71833D0C4170}" type="presParOf" srcId="{18A13E8F-9A74-4A8B-822D-EB165EDD1118}" destId="{CFB28DC1-8EA1-4EF2-AB02-D27662E34C18}" srcOrd="11" destOrd="0" presId="urn:microsoft.com/office/officeart/2008/layout/AscendingPictureAccentProcess"/>
    <dgm:cxn modelId="{888F8D9A-CE58-4645-B9D8-C14317D7C348}" type="presParOf" srcId="{CFB28DC1-8EA1-4EF2-AB02-D27662E34C18}" destId="{9661F917-9F7D-4538-B306-8741CC9EAEAA}" srcOrd="0" destOrd="0" presId="urn:microsoft.com/office/officeart/2008/layout/AscendingPictureAccentProcess"/>
    <dgm:cxn modelId="{53B85978-DE67-46C1-B611-399479011833}" type="presParOf" srcId="{18A13E8F-9A74-4A8B-822D-EB165EDD1118}" destId="{513691E3-B1BE-422C-907A-3FE81B76F1EE}" srcOrd="12" destOrd="0" presId="urn:microsoft.com/office/officeart/2008/layout/AscendingPictureAccentProcess"/>
    <dgm:cxn modelId="{57729FD7-D443-4D34-8963-6958CE72EC0F}" type="presParOf" srcId="{18A13E8F-9A74-4A8B-822D-EB165EDD1118}" destId="{6D7C1C50-E694-49AC-B277-76D1CAE48594}" srcOrd="13" destOrd="0" presId="urn:microsoft.com/office/officeart/2008/layout/AscendingPictureAccentProcess"/>
    <dgm:cxn modelId="{5A3378B5-1BCF-41D6-BE7D-1B4655160C08}" type="presParOf" srcId="{6D7C1C50-E694-49AC-B277-76D1CAE48594}" destId="{34C3917E-64D3-4CFD-83B6-154D88CFE30F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019378-BCD8-4D20-93E9-5F7AA2AB9BAD}">
      <dsp:nvSpPr>
        <dsp:cNvPr id="0" name=""/>
        <dsp:cNvSpPr/>
      </dsp:nvSpPr>
      <dsp:spPr>
        <a:xfrm>
          <a:off x="2722592" y="88452"/>
          <a:ext cx="2331788" cy="233178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C681CCB-6D0F-4958-A41D-34473BCE25E1}">
      <dsp:nvSpPr>
        <dsp:cNvPr id="0" name=""/>
        <dsp:cNvSpPr/>
      </dsp:nvSpPr>
      <dsp:spPr>
        <a:xfrm>
          <a:off x="2815503" y="186387"/>
          <a:ext cx="419721" cy="41972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3A12C86-5975-4051-A89F-0276F1F9632B}">
      <dsp:nvSpPr>
        <dsp:cNvPr id="0" name=""/>
        <dsp:cNvSpPr/>
      </dsp:nvSpPr>
      <dsp:spPr>
        <a:xfrm>
          <a:off x="1325438" y="2238"/>
          <a:ext cx="5578723" cy="7880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u="sng" kern="1200" dirty="0" smtClean="0"/>
            <a:t>القواعد القانونية المنظمة للعقود الحكومية </a:t>
          </a:r>
          <a:endParaRPr lang="ar-IQ" sz="2800" b="1" u="sng" kern="1200" dirty="0"/>
        </a:p>
      </dsp:txBody>
      <dsp:txXfrm>
        <a:off x="1325438" y="2238"/>
        <a:ext cx="5578723" cy="788019"/>
      </dsp:txXfrm>
    </dsp:sp>
    <dsp:sp modelId="{CAF75C6F-DD85-4BA4-BBA6-B7BEB4A65B2B}">
      <dsp:nvSpPr>
        <dsp:cNvPr id="0" name=""/>
        <dsp:cNvSpPr/>
      </dsp:nvSpPr>
      <dsp:spPr>
        <a:xfrm>
          <a:off x="2991173" y="606109"/>
          <a:ext cx="2247253" cy="2506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350" rIns="0" bIns="6350" numCol="1" spcCol="1270" anchor="ctr" anchorCtr="0">
          <a:noAutofit/>
        </a:bodyPr>
        <a:lstStyle/>
        <a:p>
          <a:pPr lvl="0" algn="l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500" kern="1200" dirty="0" smtClean="0"/>
            <a:t>.</a:t>
          </a:r>
          <a:endParaRPr lang="ar-IQ" sz="500" kern="1200" dirty="0"/>
        </a:p>
      </dsp:txBody>
      <dsp:txXfrm>
        <a:off x="2991173" y="606109"/>
        <a:ext cx="2247253" cy="250603"/>
      </dsp:txXfrm>
    </dsp:sp>
    <dsp:sp modelId="{FED102FA-BB64-4A8C-9CB7-6CB3AA0AB67C}">
      <dsp:nvSpPr>
        <dsp:cNvPr id="0" name=""/>
        <dsp:cNvSpPr/>
      </dsp:nvSpPr>
      <dsp:spPr>
        <a:xfrm>
          <a:off x="2991173" y="856713"/>
          <a:ext cx="80199" cy="7996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2B27D71-CBA5-4DF9-9A40-52C10C57A433}">
      <dsp:nvSpPr>
        <dsp:cNvPr id="0" name=""/>
        <dsp:cNvSpPr/>
      </dsp:nvSpPr>
      <dsp:spPr>
        <a:xfrm>
          <a:off x="2991173" y="936677"/>
          <a:ext cx="2247253" cy="2506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350" rIns="0" bIns="6350" numCol="1" spcCol="1270" anchor="ctr" anchorCtr="0">
          <a:noAutofit/>
        </a:bodyPr>
        <a:lstStyle/>
        <a:p>
          <a:pPr lvl="0" algn="l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500" kern="1200" dirty="0" smtClean="0"/>
            <a:t>.</a:t>
          </a:r>
          <a:endParaRPr lang="ar-IQ" sz="500" kern="1200" dirty="0"/>
        </a:p>
      </dsp:txBody>
      <dsp:txXfrm>
        <a:off x="2991173" y="936677"/>
        <a:ext cx="2247253" cy="250603"/>
      </dsp:txXfrm>
    </dsp:sp>
    <dsp:sp modelId="{1CFEC253-BAC7-4530-A1D1-7F332D65E63E}">
      <dsp:nvSpPr>
        <dsp:cNvPr id="0" name=""/>
        <dsp:cNvSpPr/>
      </dsp:nvSpPr>
      <dsp:spPr>
        <a:xfrm>
          <a:off x="2672105" y="2191935"/>
          <a:ext cx="2331788" cy="233178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2B84E4F-608E-4B4C-AF0D-DAB0FEDBAC76}">
      <dsp:nvSpPr>
        <dsp:cNvPr id="0" name=""/>
        <dsp:cNvSpPr/>
      </dsp:nvSpPr>
      <dsp:spPr>
        <a:xfrm>
          <a:off x="2782409" y="2289870"/>
          <a:ext cx="419721" cy="41972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1982308-4971-4F32-A5AF-725EEB40060E}">
      <dsp:nvSpPr>
        <dsp:cNvPr id="0" name=""/>
        <dsp:cNvSpPr/>
      </dsp:nvSpPr>
      <dsp:spPr>
        <a:xfrm>
          <a:off x="386453" y="2289870"/>
          <a:ext cx="7456692" cy="419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u="sng" kern="1200" dirty="0" smtClean="0"/>
            <a:t>التنازع والتوافق بين احكام العقود الحوكمية والعقود المدنية </a:t>
          </a:r>
          <a:endParaRPr lang="ar-IQ" sz="2800" b="1" u="sng" kern="1200" dirty="0"/>
        </a:p>
      </dsp:txBody>
      <dsp:txXfrm>
        <a:off x="386453" y="2289870"/>
        <a:ext cx="7456692" cy="419721"/>
      </dsp:txXfrm>
    </dsp:sp>
    <dsp:sp modelId="{182A37FC-5C4A-4A71-9A68-4F519AF34423}">
      <dsp:nvSpPr>
        <dsp:cNvPr id="0" name=""/>
        <dsp:cNvSpPr/>
      </dsp:nvSpPr>
      <dsp:spPr>
        <a:xfrm>
          <a:off x="2992270" y="2709592"/>
          <a:ext cx="2245058" cy="251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350" rIns="0" bIns="6350" numCol="1" spcCol="1270" anchor="ctr" anchorCtr="0">
          <a:noAutofit/>
        </a:bodyPr>
        <a:lstStyle/>
        <a:p>
          <a:pPr lvl="0" algn="l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500" kern="1200" dirty="0" smtClean="0"/>
            <a:t>.</a:t>
          </a:r>
          <a:endParaRPr lang="ar-IQ" sz="500" kern="1200" dirty="0"/>
        </a:p>
      </dsp:txBody>
      <dsp:txXfrm>
        <a:off x="2992270" y="2709592"/>
        <a:ext cx="2245058" cy="251094"/>
      </dsp:txXfrm>
    </dsp:sp>
    <dsp:sp modelId="{C4047210-B272-4B4B-BDE0-5FD01130B9D3}">
      <dsp:nvSpPr>
        <dsp:cNvPr id="0" name=""/>
        <dsp:cNvSpPr/>
      </dsp:nvSpPr>
      <dsp:spPr>
        <a:xfrm>
          <a:off x="2992270" y="2960686"/>
          <a:ext cx="80121" cy="8012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DD66469-EF10-47FA-8ECB-747E6DE4D6A6}">
      <dsp:nvSpPr>
        <dsp:cNvPr id="0" name=""/>
        <dsp:cNvSpPr/>
      </dsp:nvSpPr>
      <dsp:spPr>
        <a:xfrm>
          <a:off x="2992270" y="3040808"/>
          <a:ext cx="2245058" cy="251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350" rIns="0" bIns="6350" numCol="1" spcCol="1270" anchor="ctr" anchorCtr="0">
          <a:noAutofit/>
        </a:bodyPr>
        <a:lstStyle/>
        <a:p>
          <a:pPr lvl="0" algn="l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500" kern="1200" dirty="0" smtClean="0"/>
            <a:t>.</a:t>
          </a:r>
          <a:endParaRPr lang="ar-IQ" sz="500" kern="1200" dirty="0"/>
        </a:p>
      </dsp:txBody>
      <dsp:txXfrm>
        <a:off x="2992270" y="3040808"/>
        <a:ext cx="2245058" cy="2510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ED4DED-7509-404E-B8A8-4EE4F069CC80}">
      <dsp:nvSpPr>
        <dsp:cNvPr id="0" name=""/>
        <dsp:cNvSpPr/>
      </dsp:nvSpPr>
      <dsp:spPr>
        <a:xfrm>
          <a:off x="3241803" y="2520420"/>
          <a:ext cx="140533" cy="140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7F50C1-76C5-461E-8DC3-47B06B136660}">
      <dsp:nvSpPr>
        <dsp:cNvPr id="0" name=""/>
        <dsp:cNvSpPr/>
      </dsp:nvSpPr>
      <dsp:spPr>
        <a:xfrm>
          <a:off x="3118696" y="2717707"/>
          <a:ext cx="140533" cy="140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C945B4-695E-435F-821A-E488BCF28F32}">
      <dsp:nvSpPr>
        <dsp:cNvPr id="0" name=""/>
        <dsp:cNvSpPr/>
      </dsp:nvSpPr>
      <dsp:spPr>
        <a:xfrm>
          <a:off x="2971978" y="2888514"/>
          <a:ext cx="140533" cy="140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A28D1C-C143-4665-A5A9-B710062EE6E9}">
      <dsp:nvSpPr>
        <dsp:cNvPr id="0" name=""/>
        <dsp:cNvSpPr/>
      </dsp:nvSpPr>
      <dsp:spPr>
        <a:xfrm>
          <a:off x="3147365" y="534878"/>
          <a:ext cx="140533" cy="140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728818-A55A-4EDF-AF0F-570379A9EE22}">
      <dsp:nvSpPr>
        <dsp:cNvPr id="0" name=""/>
        <dsp:cNvSpPr/>
      </dsp:nvSpPr>
      <dsp:spPr>
        <a:xfrm>
          <a:off x="3335118" y="422995"/>
          <a:ext cx="140533" cy="140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575974-9E5E-40C7-A16B-39A917A7FEFD}">
      <dsp:nvSpPr>
        <dsp:cNvPr id="0" name=""/>
        <dsp:cNvSpPr/>
      </dsp:nvSpPr>
      <dsp:spPr>
        <a:xfrm>
          <a:off x="3522309" y="311113"/>
          <a:ext cx="140533" cy="140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6A709-A731-4500-BD68-D74AC4EE1A04}">
      <dsp:nvSpPr>
        <dsp:cNvPr id="0" name=""/>
        <dsp:cNvSpPr/>
      </dsp:nvSpPr>
      <dsp:spPr>
        <a:xfrm>
          <a:off x="3709500" y="422995"/>
          <a:ext cx="140533" cy="140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B83F8F-74C3-47E0-B84B-2B12701AD57F}">
      <dsp:nvSpPr>
        <dsp:cNvPr id="0" name=""/>
        <dsp:cNvSpPr/>
      </dsp:nvSpPr>
      <dsp:spPr>
        <a:xfrm>
          <a:off x="3897253" y="534878"/>
          <a:ext cx="140533" cy="140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2F10CE-86AF-4168-986D-03FE57C3D866}">
      <dsp:nvSpPr>
        <dsp:cNvPr id="0" name=""/>
        <dsp:cNvSpPr/>
      </dsp:nvSpPr>
      <dsp:spPr>
        <a:xfrm>
          <a:off x="3522309" y="547185"/>
          <a:ext cx="140533" cy="140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A7D3A3-A151-4E15-8851-B1844AA1C413}">
      <dsp:nvSpPr>
        <dsp:cNvPr id="0" name=""/>
        <dsp:cNvSpPr/>
      </dsp:nvSpPr>
      <dsp:spPr>
        <a:xfrm>
          <a:off x="3522309" y="783257"/>
          <a:ext cx="140533" cy="140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4D3906-85E1-48BB-87F2-40DD7F294628}">
      <dsp:nvSpPr>
        <dsp:cNvPr id="0" name=""/>
        <dsp:cNvSpPr/>
      </dsp:nvSpPr>
      <dsp:spPr>
        <a:xfrm>
          <a:off x="2378926" y="3401836"/>
          <a:ext cx="3031033" cy="8130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1569" tIns="57150" rIns="57150" bIns="57150" numCol="1" spcCol="1270" anchor="ctr" anchorCtr="0">
          <a:noAutofit/>
        </a:bodyPr>
        <a:lstStyle/>
        <a:p>
          <a:pPr lvl="0" algn="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500" kern="1200" dirty="0" smtClean="0"/>
            <a:t>تعدد الجهات التي تنظر العقود الحكومية امام القضاء الاداري والقضاء العادي </a:t>
          </a:r>
          <a:endParaRPr lang="ar-IQ" sz="1500" kern="1200" dirty="0"/>
        </a:p>
      </dsp:txBody>
      <dsp:txXfrm>
        <a:off x="2418614" y="3441524"/>
        <a:ext cx="2951657" cy="733637"/>
      </dsp:txXfrm>
    </dsp:sp>
    <dsp:sp modelId="{9661F917-9F7D-4538-B306-8741CC9EAEAA}">
      <dsp:nvSpPr>
        <dsp:cNvPr id="0" name=""/>
        <dsp:cNvSpPr/>
      </dsp:nvSpPr>
      <dsp:spPr>
        <a:xfrm>
          <a:off x="1538533" y="2605232"/>
          <a:ext cx="1405338" cy="14052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3691E3-B1BE-422C-907A-3FE81B76F1EE}">
      <dsp:nvSpPr>
        <dsp:cNvPr id="0" name=""/>
        <dsp:cNvSpPr/>
      </dsp:nvSpPr>
      <dsp:spPr>
        <a:xfrm>
          <a:off x="3660032" y="1811612"/>
          <a:ext cx="3031033" cy="8130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1569" tIns="57150" rIns="57150" bIns="57150" numCol="1" spcCol="1270" anchor="ctr" anchorCtr="0">
          <a:noAutofit/>
        </a:bodyPr>
        <a:lstStyle/>
        <a:p>
          <a:pPr lvl="0" algn="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500" kern="1200" dirty="0" smtClean="0"/>
            <a:t>تعدد النصوص القانونية التي تحكم العقود الحكومية وتعارضها مع القانون الخاص </a:t>
          </a:r>
          <a:endParaRPr lang="ar-IQ" sz="1500" kern="1200" dirty="0"/>
        </a:p>
      </dsp:txBody>
      <dsp:txXfrm>
        <a:off x="3699720" y="1851300"/>
        <a:ext cx="2951657" cy="733637"/>
      </dsp:txXfrm>
    </dsp:sp>
    <dsp:sp modelId="{34C3917E-64D3-4CFD-83B6-154D88CFE30F}">
      <dsp:nvSpPr>
        <dsp:cNvPr id="0" name=""/>
        <dsp:cNvSpPr/>
      </dsp:nvSpPr>
      <dsp:spPr>
        <a:xfrm>
          <a:off x="2819640" y="1015008"/>
          <a:ext cx="1405338" cy="14052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0592-F3D4-4862-B8FD-FA848B949DDE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0F42-98CF-4EE9-8E92-F11C903576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0266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0592-F3D4-4862-B8FD-FA848B949DDE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0F42-98CF-4EE9-8E92-F11C903576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70723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0592-F3D4-4862-B8FD-FA848B949DDE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0F42-98CF-4EE9-8E92-F11C903576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7360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0592-F3D4-4862-B8FD-FA848B949DDE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0F42-98CF-4EE9-8E92-F11C903576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8700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0592-F3D4-4862-B8FD-FA848B949DDE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0F42-98CF-4EE9-8E92-F11C903576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0232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0592-F3D4-4862-B8FD-FA848B949DDE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0F42-98CF-4EE9-8E92-F11C903576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860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0592-F3D4-4862-B8FD-FA848B949DDE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0F42-98CF-4EE9-8E92-F11C903576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74641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0592-F3D4-4862-B8FD-FA848B949DDE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0F42-98CF-4EE9-8E92-F11C903576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4839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0592-F3D4-4862-B8FD-FA848B949DDE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0F42-98CF-4EE9-8E92-F11C903576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72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0592-F3D4-4862-B8FD-FA848B949DDE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0F42-98CF-4EE9-8E92-F11C903576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175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0592-F3D4-4862-B8FD-FA848B949DDE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0F42-98CF-4EE9-8E92-F11C903576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3125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C0592-F3D4-4862-B8FD-FA848B949DDE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C0F42-98CF-4EE9-8E92-F11C903576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410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الاحكام العامة للعقود الحكومية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الاستاذ المساعد الدكتورة . رنا محمد راضي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14877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u="sng" dirty="0" smtClean="0">
                <a:solidFill>
                  <a:srgbClr val="FF0000"/>
                </a:solidFill>
              </a:rPr>
              <a:t>القيمة القانونية للقواعد المنظمة للعقود الحكومية </a:t>
            </a:r>
            <a:endParaRPr lang="ar-IQ" u="sng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7129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8237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التنازع والتوافق بين احكام العقود الحكومية والعقود المدنية 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6097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2573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64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الاحكام العامة للعقود الحكومية </vt:lpstr>
      <vt:lpstr>القيمة القانونية للقواعد المنظمة للعقود الحكومية </vt:lpstr>
      <vt:lpstr>التنازع والتوافق بين احكام العقود الحكومية والعقود المدنية 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الاحكام العامة للعقود الحكومية </dc:title>
  <dc:creator>hp</dc:creator>
  <cp:lastModifiedBy>hp</cp:lastModifiedBy>
  <cp:revision>1</cp:revision>
  <dcterms:created xsi:type="dcterms:W3CDTF">2022-02-26T23:23:08Z</dcterms:created>
  <dcterms:modified xsi:type="dcterms:W3CDTF">2022-02-26T23:29:14Z</dcterms:modified>
</cp:coreProperties>
</file>