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1C239-BEB9-493E-8D2B-1B9BA56ED651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BFEF111-4BFF-4B31-813B-B06DB49DB045}">
      <dgm:prSet phldrT="[Text]"/>
      <dgm:spPr/>
      <dgm:t>
        <a:bodyPr/>
        <a:lstStyle/>
        <a:p>
          <a:pPr rtl="1"/>
          <a:r>
            <a:rPr lang="ar-IQ" dirty="0" smtClean="0"/>
            <a:t>حق المتعاقد في الحصول على المقابل المالي </a:t>
          </a:r>
          <a:endParaRPr lang="ar-IQ" dirty="0"/>
        </a:p>
      </dgm:t>
    </dgm:pt>
    <dgm:pt modelId="{A8B1EAE3-3B2E-4EF4-926B-5EDB6FE74E4E}" type="parTrans" cxnId="{D7FDE679-F896-48C4-BF04-9A3D99530BE0}">
      <dgm:prSet/>
      <dgm:spPr/>
      <dgm:t>
        <a:bodyPr/>
        <a:lstStyle/>
        <a:p>
          <a:pPr rtl="1"/>
          <a:endParaRPr lang="ar-IQ"/>
        </a:p>
      </dgm:t>
    </dgm:pt>
    <dgm:pt modelId="{0FE0157B-96DA-4CB4-9C66-4DF77B84975F}" type="sibTrans" cxnId="{D7FDE679-F896-48C4-BF04-9A3D99530BE0}">
      <dgm:prSet/>
      <dgm:spPr/>
      <dgm:t>
        <a:bodyPr/>
        <a:lstStyle/>
        <a:p>
          <a:pPr rtl="1"/>
          <a:endParaRPr lang="ar-IQ"/>
        </a:p>
      </dgm:t>
    </dgm:pt>
    <dgm:pt modelId="{96B58952-298F-4AEF-B6C9-0262F3E42872}">
      <dgm:prSet phldrT="[Text]"/>
      <dgm:spPr/>
      <dgm:t>
        <a:bodyPr/>
        <a:lstStyle/>
        <a:p>
          <a:pPr rtl="1"/>
          <a:r>
            <a:rPr lang="ar-IQ" dirty="0" smtClean="0"/>
            <a:t>الاحوال المؤثرة في حق المتعاقد في الحصول على المقابل المالي </a:t>
          </a:r>
          <a:endParaRPr lang="ar-IQ" dirty="0"/>
        </a:p>
      </dgm:t>
    </dgm:pt>
    <dgm:pt modelId="{0F300385-3257-4676-AA18-1A7662C3D04F}" type="parTrans" cxnId="{63445480-4B0B-4AB2-A5F4-AFDE13CAE12B}">
      <dgm:prSet/>
      <dgm:spPr/>
      <dgm:t>
        <a:bodyPr/>
        <a:lstStyle/>
        <a:p>
          <a:pPr rtl="1"/>
          <a:endParaRPr lang="ar-IQ"/>
        </a:p>
      </dgm:t>
    </dgm:pt>
    <dgm:pt modelId="{AC04E269-B596-4488-8F3C-0D1F24B54254}" type="sibTrans" cxnId="{63445480-4B0B-4AB2-A5F4-AFDE13CAE12B}">
      <dgm:prSet/>
      <dgm:spPr/>
      <dgm:t>
        <a:bodyPr/>
        <a:lstStyle/>
        <a:p>
          <a:pPr rtl="1"/>
          <a:endParaRPr lang="ar-IQ"/>
        </a:p>
      </dgm:t>
    </dgm:pt>
    <dgm:pt modelId="{D2AAD8E4-D582-4AED-ACFB-3DADC139A8F0}" type="pres">
      <dgm:prSet presAssocID="{56F1C239-BEB9-493E-8D2B-1B9BA56ED651}" presName="compositeShape" presStyleCnt="0">
        <dgm:presLayoutVars>
          <dgm:chMax val="2"/>
          <dgm:dir/>
          <dgm:resizeHandles val="exact"/>
        </dgm:presLayoutVars>
      </dgm:prSet>
      <dgm:spPr/>
    </dgm:pt>
    <dgm:pt modelId="{07113CCA-F0B1-43DB-A7D8-5F522ACAA2D8}" type="pres">
      <dgm:prSet presAssocID="{0BFEF111-4BFF-4B31-813B-B06DB49DB045}" presName="upArrow" presStyleLbl="node1" presStyleIdx="0" presStyleCnt="2"/>
      <dgm:spPr/>
    </dgm:pt>
    <dgm:pt modelId="{F2282F75-7593-4590-908B-961DA3ECB092}" type="pres">
      <dgm:prSet presAssocID="{0BFEF111-4BFF-4B31-813B-B06DB49DB045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F9C65802-1080-4E2F-8E3E-640E6EE2F967}" type="pres">
      <dgm:prSet presAssocID="{96B58952-298F-4AEF-B6C9-0262F3E42872}" presName="downArrow" presStyleLbl="node1" presStyleIdx="1" presStyleCnt="2"/>
      <dgm:spPr/>
    </dgm:pt>
    <dgm:pt modelId="{3848FC71-851F-4FC2-B155-F49A9BCC7A59}" type="pres">
      <dgm:prSet presAssocID="{96B58952-298F-4AEF-B6C9-0262F3E42872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66CA28B-9067-4265-AD50-97E6BB6F8F5D}" type="presOf" srcId="{96B58952-298F-4AEF-B6C9-0262F3E42872}" destId="{3848FC71-851F-4FC2-B155-F49A9BCC7A59}" srcOrd="0" destOrd="0" presId="urn:microsoft.com/office/officeart/2005/8/layout/arrow4"/>
    <dgm:cxn modelId="{4F2F50A7-CCED-4AB0-9A28-9D62446C2D2E}" type="presOf" srcId="{56F1C239-BEB9-493E-8D2B-1B9BA56ED651}" destId="{D2AAD8E4-D582-4AED-ACFB-3DADC139A8F0}" srcOrd="0" destOrd="0" presId="urn:microsoft.com/office/officeart/2005/8/layout/arrow4"/>
    <dgm:cxn modelId="{8DC10031-09D5-473D-BAB2-376F69B3F646}" type="presOf" srcId="{0BFEF111-4BFF-4B31-813B-B06DB49DB045}" destId="{F2282F75-7593-4590-908B-961DA3ECB092}" srcOrd="0" destOrd="0" presId="urn:microsoft.com/office/officeart/2005/8/layout/arrow4"/>
    <dgm:cxn modelId="{D7FDE679-F896-48C4-BF04-9A3D99530BE0}" srcId="{56F1C239-BEB9-493E-8D2B-1B9BA56ED651}" destId="{0BFEF111-4BFF-4B31-813B-B06DB49DB045}" srcOrd="0" destOrd="0" parTransId="{A8B1EAE3-3B2E-4EF4-926B-5EDB6FE74E4E}" sibTransId="{0FE0157B-96DA-4CB4-9C66-4DF77B84975F}"/>
    <dgm:cxn modelId="{63445480-4B0B-4AB2-A5F4-AFDE13CAE12B}" srcId="{56F1C239-BEB9-493E-8D2B-1B9BA56ED651}" destId="{96B58952-298F-4AEF-B6C9-0262F3E42872}" srcOrd="1" destOrd="0" parTransId="{0F300385-3257-4676-AA18-1A7662C3D04F}" sibTransId="{AC04E269-B596-4488-8F3C-0D1F24B54254}"/>
    <dgm:cxn modelId="{8DB16843-DDD7-459C-B1B0-98C460BD7C44}" type="presParOf" srcId="{D2AAD8E4-D582-4AED-ACFB-3DADC139A8F0}" destId="{07113CCA-F0B1-43DB-A7D8-5F522ACAA2D8}" srcOrd="0" destOrd="0" presId="urn:microsoft.com/office/officeart/2005/8/layout/arrow4"/>
    <dgm:cxn modelId="{E11AC3F0-D0CB-4C35-BE34-F143791D50E6}" type="presParOf" srcId="{D2AAD8E4-D582-4AED-ACFB-3DADC139A8F0}" destId="{F2282F75-7593-4590-908B-961DA3ECB092}" srcOrd="1" destOrd="0" presId="urn:microsoft.com/office/officeart/2005/8/layout/arrow4"/>
    <dgm:cxn modelId="{52DFD58E-1ED4-4206-9142-4B10EFC6D2C7}" type="presParOf" srcId="{D2AAD8E4-D582-4AED-ACFB-3DADC139A8F0}" destId="{F9C65802-1080-4E2F-8E3E-640E6EE2F967}" srcOrd="2" destOrd="0" presId="urn:microsoft.com/office/officeart/2005/8/layout/arrow4"/>
    <dgm:cxn modelId="{657D882D-35B1-49DF-94F6-39AF223ECF4F}" type="presParOf" srcId="{D2AAD8E4-D582-4AED-ACFB-3DADC139A8F0}" destId="{3848FC71-851F-4FC2-B155-F49A9BCC7A5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65318D-B21C-448D-BD98-B122EEAD25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8F980DC-CC73-44E7-8CD0-73706D8268D7}">
      <dgm:prSet phldrT="[Text]"/>
      <dgm:spPr/>
      <dgm:t>
        <a:bodyPr/>
        <a:lstStyle/>
        <a:p>
          <a:pPr rtl="1"/>
          <a:r>
            <a:rPr lang="ar-IQ" dirty="0" smtClean="0"/>
            <a:t>نظرية فعل الامير </a:t>
          </a:r>
          <a:endParaRPr lang="ar-IQ" dirty="0"/>
        </a:p>
      </dgm:t>
    </dgm:pt>
    <dgm:pt modelId="{A2A37595-84DE-443B-AA17-5687237F406A}" type="parTrans" cxnId="{32623EC1-FE77-4374-A86E-B12B04DE8719}">
      <dgm:prSet/>
      <dgm:spPr/>
      <dgm:t>
        <a:bodyPr/>
        <a:lstStyle/>
        <a:p>
          <a:pPr rtl="1"/>
          <a:endParaRPr lang="ar-IQ"/>
        </a:p>
      </dgm:t>
    </dgm:pt>
    <dgm:pt modelId="{C804C914-CE0E-468B-A1E0-D8E897C5395B}" type="sibTrans" cxnId="{32623EC1-FE77-4374-A86E-B12B04DE8719}">
      <dgm:prSet/>
      <dgm:spPr/>
      <dgm:t>
        <a:bodyPr/>
        <a:lstStyle/>
        <a:p>
          <a:pPr rtl="1"/>
          <a:endParaRPr lang="ar-IQ"/>
        </a:p>
      </dgm:t>
    </dgm:pt>
    <dgm:pt modelId="{7F538836-D6BF-4DC7-AFEF-6CB2A2812449}">
      <dgm:prSet phldrT="[Text]"/>
      <dgm:spPr/>
      <dgm:t>
        <a:bodyPr/>
        <a:lstStyle/>
        <a:p>
          <a:pPr rtl="1"/>
          <a:r>
            <a:rPr lang="ar-IQ" dirty="0" smtClean="0"/>
            <a:t>القوة القاهرة </a:t>
          </a:r>
          <a:endParaRPr lang="ar-IQ" dirty="0"/>
        </a:p>
      </dgm:t>
    </dgm:pt>
    <dgm:pt modelId="{B5211995-BF80-4BAF-895A-DAC073A4624C}" type="parTrans" cxnId="{28833406-5273-48CC-8DA9-C9AA791B1999}">
      <dgm:prSet/>
      <dgm:spPr/>
      <dgm:t>
        <a:bodyPr/>
        <a:lstStyle/>
        <a:p>
          <a:pPr rtl="1"/>
          <a:endParaRPr lang="ar-IQ"/>
        </a:p>
      </dgm:t>
    </dgm:pt>
    <dgm:pt modelId="{0AC9B091-3229-4357-9026-7D0AB44824FB}" type="sibTrans" cxnId="{28833406-5273-48CC-8DA9-C9AA791B1999}">
      <dgm:prSet/>
      <dgm:spPr/>
      <dgm:t>
        <a:bodyPr/>
        <a:lstStyle/>
        <a:p>
          <a:pPr rtl="1"/>
          <a:endParaRPr lang="ar-IQ"/>
        </a:p>
      </dgm:t>
    </dgm:pt>
    <dgm:pt modelId="{F7114D10-C201-485C-8B10-82DDB8FB01A3}">
      <dgm:prSet phldrT="[Text]"/>
      <dgm:spPr/>
      <dgm:t>
        <a:bodyPr/>
        <a:lstStyle/>
        <a:p>
          <a:pPr rtl="1"/>
          <a:r>
            <a:rPr lang="ar-IQ" dirty="0" smtClean="0"/>
            <a:t>نظرية الصعوبات المادية غير المتوقعة </a:t>
          </a:r>
          <a:endParaRPr lang="ar-IQ" dirty="0"/>
        </a:p>
      </dgm:t>
    </dgm:pt>
    <dgm:pt modelId="{7EC41DB3-E35E-47FB-9927-CA78B26F1459}" type="parTrans" cxnId="{949262FF-D053-4199-9DCD-FDD697FA2347}">
      <dgm:prSet/>
      <dgm:spPr/>
      <dgm:t>
        <a:bodyPr/>
        <a:lstStyle/>
        <a:p>
          <a:pPr rtl="1"/>
          <a:endParaRPr lang="ar-IQ"/>
        </a:p>
      </dgm:t>
    </dgm:pt>
    <dgm:pt modelId="{2701A200-4F2D-4878-8437-7B658D825FDE}" type="sibTrans" cxnId="{949262FF-D053-4199-9DCD-FDD697FA2347}">
      <dgm:prSet/>
      <dgm:spPr/>
      <dgm:t>
        <a:bodyPr/>
        <a:lstStyle/>
        <a:p>
          <a:pPr rtl="1"/>
          <a:endParaRPr lang="ar-IQ"/>
        </a:p>
      </dgm:t>
    </dgm:pt>
    <dgm:pt modelId="{490CA982-9F76-42B7-9D36-8A0B5C6232B9}">
      <dgm:prSet phldrT="[Text]"/>
      <dgm:spPr/>
      <dgm:t>
        <a:bodyPr/>
        <a:lstStyle/>
        <a:p>
          <a:pPr rtl="1"/>
          <a:r>
            <a:rPr lang="ar-IQ" dirty="0" smtClean="0"/>
            <a:t>نظرية الظروف الطارئة</a:t>
          </a:r>
          <a:endParaRPr lang="ar-IQ" dirty="0"/>
        </a:p>
      </dgm:t>
    </dgm:pt>
    <dgm:pt modelId="{A06A3925-3C09-4DAF-9A64-7EB75C6C02B8}" type="parTrans" cxnId="{B9F7C0FA-B510-4C89-BCE7-F2C5379B4CC6}">
      <dgm:prSet/>
      <dgm:spPr/>
      <dgm:t>
        <a:bodyPr/>
        <a:lstStyle/>
        <a:p>
          <a:pPr rtl="1"/>
          <a:endParaRPr lang="ar-IQ"/>
        </a:p>
      </dgm:t>
    </dgm:pt>
    <dgm:pt modelId="{2B2F7FF5-26BB-475C-BE9A-8DBAD8A2B074}" type="sibTrans" cxnId="{B9F7C0FA-B510-4C89-BCE7-F2C5379B4CC6}">
      <dgm:prSet/>
      <dgm:spPr/>
      <dgm:t>
        <a:bodyPr/>
        <a:lstStyle/>
        <a:p>
          <a:pPr rtl="1"/>
          <a:endParaRPr lang="ar-IQ"/>
        </a:p>
      </dgm:t>
    </dgm:pt>
    <dgm:pt modelId="{9DF25A0A-4C09-44CC-90C0-EE53F43F8B5B}" type="pres">
      <dgm:prSet presAssocID="{8E65318D-B21C-448D-BD98-B122EEAD2596}" presName="composite" presStyleCnt="0">
        <dgm:presLayoutVars>
          <dgm:chMax val="1"/>
          <dgm:dir/>
          <dgm:resizeHandles val="exact"/>
        </dgm:presLayoutVars>
      </dgm:prSet>
      <dgm:spPr/>
    </dgm:pt>
    <dgm:pt modelId="{E197CA66-ECF1-4AD0-B48F-C0742663B103}" type="pres">
      <dgm:prSet presAssocID="{58F980DC-CC73-44E7-8CD0-73706D8268D7}" presName="roof" presStyleLbl="dkBgShp" presStyleIdx="0" presStyleCnt="2"/>
      <dgm:spPr/>
      <dgm:t>
        <a:bodyPr/>
        <a:lstStyle/>
        <a:p>
          <a:pPr rtl="1"/>
          <a:endParaRPr lang="ar-IQ"/>
        </a:p>
      </dgm:t>
    </dgm:pt>
    <dgm:pt modelId="{6A23DD70-29AB-415E-A169-6AAF8154FEAD}" type="pres">
      <dgm:prSet presAssocID="{58F980DC-CC73-44E7-8CD0-73706D8268D7}" presName="pillars" presStyleCnt="0"/>
      <dgm:spPr/>
    </dgm:pt>
    <dgm:pt modelId="{0EADFB43-B0A0-41FE-97BA-095D21E68F38}" type="pres">
      <dgm:prSet presAssocID="{58F980DC-CC73-44E7-8CD0-73706D8268D7}" presName="pillar1" presStyleLbl="node1" presStyleIdx="0" presStyleCnt="3">
        <dgm:presLayoutVars>
          <dgm:bulletEnabled val="1"/>
        </dgm:presLayoutVars>
      </dgm:prSet>
      <dgm:spPr/>
    </dgm:pt>
    <dgm:pt modelId="{82E5AADD-08C2-4A7C-8D80-0EB86E8CCAAD}" type="pres">
      <dgm:prSet presAssocID="{F7114D10-C201-485C-8B10-82DDB8FB01A3}" presName="pillarX" presStyleLbl="node1" presStyleIdx="1" presStyleCnt="3">
        <dgm:presLayoutVars>
          <dgm:bulletEnabled val="1"/>
        </dgm:presLayoutVars>
      </dgm:prSet>
      <dgm:spPr/>
    </dgm:pt>
    <dgm:pt modelId="{D9016CD4-E877-4BD7-96D7-D13A0E680CB1}" type="pres">
      <dgm:prSet presAssocID="{490CA982-9F76-42B7-9D36-8A0B5C6232B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D057050-9811-42C3-9D75-19321918679B}" type="pres">
      <dgm:prSet presAssocID="{58F980DC-CC73-44E7-8CD0-73706D8268D7}" presName="base" presStyleLbl="dkBgShp" presStyleIdx="1" presStyleCnt="2"/>
      <dgm:spPr/>
    </dgm:pt>
  </dgm:ptLst>
  <dgm:cxnLst>
    <dgm:cxn modelId="{CF723098-260C-4444-A21F-EEDCDC8B2529}" type="presOf" srcId="{8E65318D-B21C-448D-BD98-B122EEAD2596}" destId="{9DF25A0A-4C09-44CC-90C0-EE53F43F8B5B}" srcOrd="0" destOrd="0" presId="urn:microsoft.com/office/officeart/2005/8/layout/hList3"/>
    <dgm:cxn modelId="{87CA2E4E-90A1-4D19-8C71-B21B02AFE973}" type="presOf" srcId="{58F980DC-CC73-44E7-8CD0-73706D8268D7}" destId="{E197CA66-ECF1-4AD0-B48F-C0742663B103}" srcOrd="0" destOrd="0" presId="urn:microsoft.com/office/officeart/2005/8/layout/hList3"/>
    <dgm:cxn modelId="{B9F7C0FA-B510-4C89-BCE7-F2C5379B4CC6}" srcId="{58F980DC-CC73-44E7-8CD0-73706D8268D7}" destId="{490CA982-9F76-42B7-9D36-8A0B5C6232B9}" srcOrd="2" destOrd="0" parTransId="{A06A3925-3C09-4DAF-9A64-7EB75C6C02B8}" sibTransId="{2B2F7FF5-26BB-475C-BE9A-8DBAD8A2B074}"/>
    <dgm:cxn modelId="{02AFAE51-D9FE-4825-96A3-8049BB04A601}" type="presOf" srcId="{490CA982-9F76-42B7-9D36-8A0B5C6232B9}" destId="{D9016CD4-E877-4BD7-96D7-D13A0E680CB1}" srcOrd="0" destOrd="0" presId="urn:microsoft.com/office/officeart/2005/8/layout/hList3"/>
    <dgm:cxn modelId="{D574C0A1-74D4-46FE-B730-08D3776AFDE3}" type="presOf" srcId="{7F538836-D6BF-4DC7-AFEF-6CB2A2812449}" destId="{0EADFB43-B0A0-41FE-97BA-095D21E68F38}" srcOrd="0" destOrd="0" presId="urn:microsoft.com/office/officeart/2005/8/layout/hList3"/>
    <dgm:cxn modelId="{28833406-5273-48CC-8DA9-C9AA791B1999}" srcId="{58F980DC-CC73-44E7-8CD0-73706D8268D7}" destId="{7F538836-D6BF-4DC7-AFEF-6CB2A2812449}" srcOrd="0" destOrd="0" parTransId="{B5211995-BF80-4BAF-895A-DAC073A4624C}" sibTransId="{0AC9B091-3229-4357-9026-7D0AB44824FB}"/>
    <dgm:cxn modelId="{B409BCB6-64CF-48AD-B87F-05D5543457FC}" type="presOf" srcId="{F7114D10-C201-485C-8B10-82DDB8FB01A3}" destId="{82E5AADD-08C2-4A7C-8D80-0EB86E8CCAAD}" srcOrd="0" destOrd="0" presId="urn:microsoft.com/office/officeart/2005/8/layout/hList3"/>
    <dgm:cxn modelId="{949262FF-D053-4199-9DCD-FDD697FA2347}" srcId="{58F980DC-CC73-44E7-8CD0-73706D8268D7}" destId="{F7114D10-C201-485C-8B10-82DDB8FB01A3}" srcOrd="1" destOrd="0" parTransId="{7EC41DB3-E35E-47FB-9927-CA78B26F1459}" sibTransId="{2701A200-4F2D-4878-8437-7B658D825FDE}"/>
    <dgm:cxn modelId="{32623EC1-FE77-4374-A86E-B12B04DE8719}" srcId="{8E65318D-B21C-448D-BD98-B122EEAD2596}" destId="{58F980DC-CC73-44E7-8CD0-73706D8268D7}" srcOrd="0" destOrd="0" parTransId="{A2A37595-84DE-443B-AA17-5687237F406A}" sibTransId="{C804C914-CE0E-468B-A1E0-D8E897C5395B}"/>
    <dgm:cxn modelId="{2756D799-38F4-4CF4-8ACE-CF20F5A3568F}" type="presParOf" srcId="{9DF25A0A-4C09-44CC-90C0-EE53F43F8B5B}" destId="{E197CA66-ECF1-4AD0-B48F-C0742663B103}" srcOrd="0" destOrd="0" presId="urn:microsoft.com/office/officeart/2005/8/layout/hList3"/>
    <dgm:cxn modelId="{A14212BF-A76D-46E5-A5AD-8242A07C8486}" type="presParOf" srcId="{9DF25A0A-4C09-44CC-90C0-EE53F43F8B5B}" destId="{6A23DD70-29AB-415E-A169-6AAF8154FEAD}" srcOrd="1" destOrd="0" presId="urn:microsoft.com/office/officeart/2005/8/layout/hList3"/>
    <dgm:cxn modelId="{EEAC1A93-0048-4B6D-9F91-E3A3B4AE8B20}" type="presParOf" srcId="{6A23DD70-29AB-415E-A169-6AAF8154FEAD}" destId="{0EADFB43-B0A0-41FE-97BA-095D21E68F38}" srcOrd="0" destOrd="0" presId="urn:microsoft.com/office/officeart/2005/8/layout/hList3"/>
    <dgm:cxn modelId="{AEF37AAD-27D3-4AF0-B741-65160CCFCBC4}" type="presParOf" srcId="{6A23DD70-29AB-415E-A169-6AAF8154FEAD}" destId="{82E5AADD-08C2-4A7C-8D80-0EB86E8CCAAD}" srcOrd="1" destOrd="0" presId="urn:microsoft.com/office/officeart/2005/8/layout/hList3"/>
    <dgm:cxn modelId="{DD1D1B88-2BF2-4D63-80B2-52092D48284D}" type="presParOf" srcId="{6A23DD70-29AB-415E-A169-6AAF8154FEAD}" destId="{D9016CD4-E877-4BD7-96D7-D13A0E680CB1}" srcOrd="2" destOrd="0" presId="urn:microsoft.com/office/officeart/2005/8/layout/hList3"/>
    <dgm:cxn modelId="{050068F2-A18E-4DA0-8D04-68946DE69931}" type="presParOf" srcId="{9DF25A0A-4C09-44CC-90C0-EE53F43F8B5B}" destId="{2D057050-9811-42C3-9D75-19321918679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13CCA-F0B1-43DB-A7D8-5F522ACAA2D8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82F75-7593-4590-908B-961DA3ECB092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l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حق المتعاقد في الحصول على المقابل المالي </a:t>
          </a:r>
          <a:endParaRPr lang="ar-IQ" sz="4200" kern="1200" dirty="0"/>
        </a:p>
      </dsp:txBody>
      <dsp:txXfrm>
        <a:off x="2801767" y="0"/>
        <a:ext cx="4608576" cy="2172462"/>
      </dsp:txXfrm>
    </dsp:sp>
    <dsp:sp modelId="{F9C65802-1080-4E2F-8E3E-640E6EE2F967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8FC71-851F-4FC2-B155-F49A9BCC7A59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l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الاحوال المؤثرة في حق المتعاقد في الحصول على المقابل المالي </a:t>
          </a:r>
          <a:endParaRPr lang="ar-IQ" sz="4200" kern="1200" dirty="0"/>
        </a:p>
      </dsp:txBody>
      <dsp:txXfrm>
        <a:off x="3616497" y="2353500"/>
        <a:ext cx="4608576" cy="2172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CA66-ECF1-4AD0-B48F-C0742663B103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نظرية فعل الامير </a:t>
          </a:r>
          <a:endParaRPr lang="ar-IQ" sz="6500" kern="1200" dirty="0"/>
        </a:p>
      </dsp:txBody>
      <dsp:txXfrm>
        <a:off x="0" y="0"/>
        <a:ext cx="8229600" cy="1357788"/>
      </dsp:txXfrm>
    </dsp:sp>
    <dsp:sp modelId="{0EADFB43-B0A0-41FE-97BA-095D21E68F38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القوة القاهرة </a:t>
          </a:r>
          <a:endParaRPr lang="ar-IQ" sz="4700" kern="1200" dirty="0"/>
        </a:p>
      </dsp:txBody>
      <dsp:txXfrm>
        <a:off x="4018" y="1357788"/>
        <a:ext cx="2740521" cy="2851356"/>
      </dsp:txXfrm>
    </dsp:sp>
    <dsp:sp modelId="{82E5AADD-08C2-4A7C-8D80-0EB86E8CCAAD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نظرية الصعوبات المادية غير المتوقعة </a:t>
          </a:r>
          <a:endParaRPr lang="ar-IQ" sz="4700" kern="1200" dirty="0"/>
        </a:p>
      </dsp:txBody>
      <dsp:txXfrm>
        <a:off x="2744539" y="1357788"/>
        <a:ext cx="2740521" cy="2851356"/>
      </dsp:txXfrm>
    </dsp:sp>
    <dsp:sp modelId="{D9016CD4-E877-4BD7-96D7-D13A0E680CB1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نظرية الظروف الطارئة</a:t>
          </a:r>
          <a:endParaRPr lang="ar-IQ" sz="4700" kern="1200" dirty="0"/>
        </a:p>
      </dsp:txBody>
      <dsp:txXfrm>
        <a:off x="5485060" y="1357788"/>
        <a:ext cx="2740521" cy="2851356"/>
      </dsp:txXfrm>
    </dsp:sp>
    <dsp:sp modelId="{2D057050-9811-42C3-9D75-19321918679B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877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564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522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95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8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56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147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273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24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724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07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AEFC-0782-42DF-9A1D-61D268A4E229}" type="datetimeFigureOut">
              <a:rPr lang="ar-IQ" smtClean="0"/>
              <a:t>26/07/1443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744F-934C-4545-9208-8589336A3D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184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الاحكام العامة في العقود الحكومية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الاستاذ المساعد الدكتورة . رنا محمد راضي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36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حقوق المتعاقد مع الادارة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709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42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الاحوال المؤثرة في حق المتعاقد في الحصول على المقابل المالي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6588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الاحكام العامة في العقود الحكومية </vt:lpstr>
      <vt:lpstr>حقوق المتعاقد مع الادارة </vt:lpstr>
      <vt:lpstr>الاحوال المؤثرة في حق المتعاقد في الحصول على المقابل المالي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الاحكام العامة في العقود الحكومية </dc:title>
  <dc:creator>hp</dc:creator>
  <cp:lastModifiedBy>hp</cp:lastModifiedBy>
  <cp:revision>1</cp:revision>
  <dcterms:created xsi:type="dcterms:W3CDTF">2022-02-26T23:57:20Z</dcterms:created>
  <dcterms:modified xsi:type="dcterms:W3CDTF">2022-02-27T00:02:48Z</dcterms:modified>
</cp:coreProperties>
</file>