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27/05/1442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4824536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ea typeface="Calibri"/>
                <a:cs typeface="+mn-cs"/>
              </a:rPr>
              <a:t>اختصاصات مجالس المحافظات</a:t>
            </a:r>
            <a:endParaRPr lang="en-US" sz="2800" b="1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482453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2400" b="1" dirty="0" smtClean="0">
                <a:solidFill>
                  <a:schemeClr val="tx1"/>
                </a:solidFill>
                <a:ea typeface="Calibri"/>
                <a:cs typeface="Simplified Arabic"/>
              </a:rPr>
              <a:t>سنتكلم في هذه المحاضرة عن المواضيع الاتية :-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1900" b="1" dirty="0" smtClean="0">
                <a:solidFill>
                  <a:schemeClr val="tx1"/>
                </a:solidFill>
                <a:ea typeface="Calibri"/>
                <a:cs typeface="Simplified Arabic"/>
              </a:rPr>
              <a:t>1- الوظيفة التشريعية.</a:t>
            </a:r>
            <a:endParaRPr lang="ar-IQ" sz="19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1900" b="1" dirty="0" smtClean="0">
                <a:solidFill>
                  <a:schemeClr val="tx1"/>
                </a:solidFill>
                <a:ea typeface="Calibri"/>
                <a:cs typeface="Simplified Arabic"/>
              </a:rPr>
              <a:t>2- </a:t>
            </a:r>
            <a:r>
              <a:rPr lang="ar-IQ" sz="1900" b="1" dirty="0" smtClean="0">
                <a:solidFill>
                  <a:schemeClr val="tx1"/>
                </a:solidFill>
                <a:ea typeface="Calibri"/>
                <a:cs typeface="Simplified Arabic"/>
              </a:rPr>
              <a:t>الوظيفة الادارية.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1900" dirty="0" smtClean="0">
                <a:solidFill>
                  <a:schemeClr val="tx1"/>
                </a:solidFill>
                <a:ea typeface="Calibri"/>
                <a:cs typeface="Simplified Arabic"/>
              </a:rPr>
              <a:t>* الرقابة والاشراف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1900" dirty="0" smtClean="0">
                <a:solidFill>
                  <a:schemeClr val="tx1"/>
                </a:solidFill>
                <a:ea typeface="Calibri"/>
                <a:cs typeface="Simplified Arabic"/>
              </a:rPr>
              <a:t>* رسم الساسة العامة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1900" dirty="0" smtClean="0">
                <a:solidFill>
                  <a:schemeClr val="tx1"/>
                </a:solidFill>
                <a:ea typeface="Calibri"/>
                <a:cs typeface="Simplified Arabic"/>
              </a:rPr>
              <a:t>* اداء الخدمات .</a:t>
            </a:r>
            <a:endParaRPr lang="ar-IQ" sz="19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endParaRPr lang="ar-IQ" sz="55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endParaRPr lang="ar-IQ" sz="6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endParaRPr lang="ar-IQ" sz="56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اختصاصات مجالس المحافظات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29</cp:revision>
  <dcterms:created xsi:type="dcterms:W3CDTF">2019-03-10T17:06:17Z</dcterms:created>
  <dcterms:modified xsi:type="dcterms:W3CDTF">2021-01-09T21:30:24Z</dcterms:modified>
</cp:coreProperties>
</file>