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3493B6-7928-074F-9F8D-BF44BE78C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843455C-BA73-C140-88F8-57CA6261D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94FE0F-573D-2149-888B-72EA7484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BF61E95-F3A5-334A-8976-FB79CC3E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7B7FB2-C540-7344-BE71-6D7485AD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984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97A1A3-0EE1-E444-B4EC-A8BAD5C1A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BC71BFB-5666-A94A-948E-68A3D0136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A7DD2E8-BFCF-B043-BB7B-D9AB8885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72AB839-2E0E-294B-9B33-948C5B36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CB549D-70A5-8B49-AB0F-04EB682B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599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163A032-B2EB-B246-A3DF-A42F37EAE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C60759B-A0D5-C749-814B-03F9B0377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BC384A-5BF4-784C-9FA0-8AC9D705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D47A96-9C51-E747-A893-593B4837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16C14B-88F7-164F-B366-0B9624EE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99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493283-71DD-6343-994C-B1464B29F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7C6AB9-E0BD-9E40-8053-6F53BF30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64C825-7F87-C744-8F25-BE91293B5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C80AA6-ADC9-064C-A46F-20047978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257EE5D-3BE0-5E4C-BFFB-F5481ED5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63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2182D21-75BE-7640-812D-346122018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9C0F702-C4E1-1F4D-BFDC-C8DDD4C88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AFB56D-AFDE-F74C-9E68-7EC323F8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8EF61A-35E8-D14A-8DFD-A606C4B4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3D69F8-CB52-3549-B706-4D2B0C9F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989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328938-7290-BD45-B20A-0ADEBDD5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4B1CB2-44CD-2E42-97F5-1DBB816F5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8EF9B2C-6D9F-D942-9EAC-D83F48745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9B39A2-562D-B24D-BA81-BBE026A0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07DDF70-A37C-8C49-B20D-01DCCAA4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6EFD0E6-8498-754F-A533-A5B10085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700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736D60-A5CE-7F4C-A892-FF849358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9089CCB-59EA-D74F-9535-357BE9AC9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3D2C9E8-DD42-D049-A10C-48D0FC2DA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1A481A6-E0A8-5147-AF40-9A9738989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99AB3A0-5FD9-A244-A249-6F5A78451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E4ABA90-DC54-F44A-B601-D812398E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3722399-23ED-9B4F-8C1B-DF5B63D96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85DD823-FDD6-2542-94DB-104E4C0A3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26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895690A-AC43-7B4B-BEDA-EB7F7FC23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94FAEE0-2071-E549-8175-3B68C5AD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740E715-8891-8041-8541-BB46717F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0D4DED-2B35-9642-B989-65C43A85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676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958D5C6-D903-0444-B834-F9FA82A7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CB635AC-F1F8-D54A-92E8-F6DAD669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4CA673A-A59B-504E-A191-BADEB459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86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1FE615-7AF4-1A4F-84F8-3773F142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D0D9EA2-6D90-E24C-8212-9B78571B2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94A0BC7-0AA8-5244-8BAC-DDFF2FC91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54B5321-D437-F142-8FE8-976BF402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159DE26-1D93-4841-B022-E050ABDC9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C509849-6252-524B-AD8C-A875E32E8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577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E331AB-F66E-7240-AE8A-C30643FE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4A75889-6710-2647-87D2-D515478FB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9F2225-5F56-CA46-995F-F95B14C55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4FB5EC-52B8-2141-A829-3CB45E77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DC61908-C669-3544-A885-355D7AE40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60C345-FCA4-894D-9F70-75EBDCBF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6795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28D8A00-5376-F949-A28B-3F075DD5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719BD02-6785-6748-85CD-C678CE9BB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398CFA-54A8-DA45-8D47-7E385F5B5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1863B-24B3-CE46-832D-790977B238FE}" type="datetimeFigureOut">
              <a:rPr lang="ar-IQ" smtClean="0"/>
              <a:t>15‏/7‏/1443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163102-4778-864C-B47F-B9768EB5AC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814EFDF-7907-E247-8031-15E1E02D3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968A9-5F20-DF45-8F6C-66ED53C3D6E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78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302A3F-6A03-3147-AA38-DE532AD4A0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مدى الزاميه تقرير الخبير من الناحيه الفقهيه والقضائيه</a:t>
            </a:r>
            <a:endParaRPr lang="ar-IQ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84FDB8B-C417-1945-8734-F94F38477D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380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26CE32-DB9A-DE46-BFA3-CB8E3E3D8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5BD57E-82DE-EC45-BF9C-DDD9ED9B95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A5332004-C450-0D42-AD31-0AA69229D7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3423533"/>
            <a:ext cx="5181600" cy="1155521"/>
          </a:xfrm>
        </p:spPr>
      </p:pic>
    </p:spTree>
    <p:extLst>
      <p:ext uri="{BB962C8B-B14F-4D97-AF65-F5344CB8AC3E}">
        <p14:creationId xmlns:p14="http://schemas.microsoft.com/office/powerpoint/2010/main" val="5171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1922EA8-FF75-FF4E-BEB6-B328BD48A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C4B308-74AC-DF4D-9EDA-DCF99FA4CB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175119FF-700B-B349-B502-CF39E334F8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6133" y="1825625"/>
            <a:ext cx="4013734" cy="4351338"/>
          </a:xfrm>
        </p:spPr>
      </p:pic>
    </p:spTree>
    <p:extLst>
      <p:ext uri="{BB962C8B-B14F-4D97-AF65-F5344CB8AC3E}">
        <p14:creationId xmlns:p14="http://schemas.microsoft.com/office/powerpoint/2010/main" val="297056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AA6379-B1BE-C74D-B60F-F61D178D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4A3DE41-F41E-7945-8A1F-6470AAF7BD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6191330E-45B8-144E-8A76-6A0D891C8F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46060" y="1825625"/>
            <a:ext cx="3633879" cy="4351338"/>
          </a:xfrm>
        </p:spPr>
      </p:pic>
    </p:spTree>
    <p:extLst>
      <p:ext uri="{BB962C8B-B14F-4D97-AF65-F5344CB8AC3E}">
        <p14:creationId xmlns:p14="http://schemas.microsoft.com/office/powerpoint/2010/main" val="295519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20060B-6106-904C-B803-267283A07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C1BDA59-4FEE-104A-86A7-A9BE673D24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صورة 5">
            <a:extLst>
              <a:ext uri="{FF2B5EF4-FFF2-40B4-BE49-F238E27FC236}">
                <a16:creationId xmlns:a16="http://schemas.microsoft.com/office/drawing/2014/main" id="{A2F592B2-7AE1-B34C-87D4-FA74EB53CC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98196"/>
            <a:ext cx="5181600" cy="3606196"/>
          </a:xfrm>
        </p:spPr>
      </p:pic>
    </p:spTree>
    <p:extLst>
      <p:ext uri="{BB962C8B-B14F-4D97-AF65-F5344CB8AC3E}">
        <p14:creationId xmlns:p14="http://schemas.microsoft.com/office/powerpoint/2010/main" val="13423138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5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مدى الزاميه تقرير الخبير من الناحيه الفقهيه والقضائيه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مدى الزاميه تقرير الخبير من الناحيه الفقهيه والقضائيه</dc:title>
  <dc:creator>huda hatif</dc:creator>
  <cp:lastModifiedBy>huda hatif</cp:lastModifiedBy>
  <cp:revision>1</cp:revision>
  <dcterms:created xsi:type="dcterms:W3CDTF">2022-02-16T10:21:42Z</dcterms:created>
  <dcterms:modified xsi:type="dcterms:W3CDTF">2022-02-16T10:22:53Z</dcterms:modified>
</cp:coreProperties>
</file>