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728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295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275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88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93548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985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310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903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24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779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134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FA4CA-8C64-4775-8EDD-65BD029052C0}" type="datetimeFigureOut">
              <a:rPr lang="ar-IQ" smtClean="0"/>
              <a:t>14/07/1443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EC77D-BDCF-455B-A06B-BCCF1E45566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5277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المحاضر السادسة</a:t>
            </a:r>
            <a:br>
              <a:rPr lang="ar-SA" dirty="0" smtClean="0"/>
            </a:br>
            <a:r>
              <a:rPr lang="ar-SA" dirty="0" smtClean="0"/>
              <a:t>احكام عقد البيع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التزامات البائع</a:t>
            </a:r>
          </a:p>
          <a:p>
            <a:r>
              <a:rPr lang="ar-SA" dirty="0" smtClean="0"/>
              <a:t>تسليم المبيع</a:t>
            </a:r>
          </a:p>
          <a:p>
            <a:r>
              <a:rPr lang="ar-SA" dirty="0" smtClean="0"/>
              <a:t>نقل ملكية المبيع</a:t>
            </a:r>
          </a:p>
          <a:p>
            <a:r>
              <a:rPr lang="ar-SA" dirty="0" smtClean="0"/>
              <a:t>ضمان التعرض والاستحقاق</a:t>
            </a:r>
          </a:p>
          <a:p>
            <a:r>
              <a:rPr lang="ar-SA" smtClean="0"/>
              <a:t>ضمان العيوب الخفية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88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المحاضر السادسة احكام عقد البيع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 السادسة احكام عقد البيع</dc:title>
  <dc:creator>DELL</dc:creator>
  <cp:lastModifiedBy>DELL</cp:lastModifiedBy>
  <cp:revision>1</cp:revision>
  <dcterms:created xsi:type="dcterms:W3CDTF">2022-02-15T07:43:13Z</dcterms:created>
  <dcterms:modified xsi:type="dcterms:W3CDTF">2022-02-15T07:43:21Z</dcterms:modified>
</cp:coreProperties>
</file>