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16/07/1443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</a:t>
            </a:r>
            <a:r>
              <a:rPr lang="ar-IQ" sz="3200" b="1" dirty="0" smtClean="0">
                <a:solidFill>
                  <a:schemeClr val="tx1"/>
                </a:solidFill>
              </a:rPr>
              <a:t>ا</a:t>
            </a:r>
            <a:r>
              <a:rPr lang="ar-IQ" sz="3200" b="1" dirty="0" smtClean="0">
                <a:solidFill>
                  <a:schemeClr val="tx1"/>
                </a:solidFill>
              </a:rPr>
              <a:t>لتاسعة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 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الاليات الوقائية لتنفيذ القانون الدولي الانساني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أولاً :- </a:t>
            </a:r>
            <a:r>
              <a:rPr lang="ar-IQ" sz="3200" b="1" dirty="0" smtClean="0">
                <a:solidFill>
                  <a:srgbClr val="0070C0"/>
                </a:solidFill>
              </a:rPr>
              <a:t>نشر القانون الدولي الانساني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ثانياً :- </a:t>
            </a:r>
            <a:r>
              <a:rPr lang="ar-IQ" sz="3200" b="1" dirty="0" smtClean="0">
                <a:solidFill>
                  <a:srgbClr val="0070C0"/>
                </a:solidFill>
              </a:rPr>
              <a:t>تفعيل الدول التزاماتها الدولية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ثالثاً :- </a:t>
            </a:r>
            <a:r>
              <a:rPr lang="ar-IQ" sz="3200" b="1" dirty="0" smtClean="0">
                <a:solidFill>
                  <a:srgbClr val="0070C0"/>
                </a:solidFill>
              </a:rPr>
              <a:t>واجبات القادة والاشخاص المتخصصين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نشر القانون الدولي الانساني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أولاً </a:t>
            </a:r>
            <a:r>
              <a:rPr lang="ar-IQ" sz="3200" b="1" dirty="0" smtClean="0">
                <a:solidFill>
                  <a:srgbClr val="0070C0"/>
                </a:solidFill>
              </a:rPr>
              <a:t>– التعريف بالنشر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/>
              <a:t>أ- </a:t>
            </a:r>
            <a:r>
              <a:rPr lang="ar-IQ" sz="2800" b="1" dirty="0" smtClean="0"/>
              <a:t>اهمية النشر</a:t>
            </a:r>
            <a:endParaRPr lang="ar-IQ" sz="2800" b="1" dirty="0" smtClean="0"/>
          </a:p>
          <a:p>
            <a:pPr lvl="1"/>
            <a:r>
              <a:rPr lang="ar-IQ" sz="2800" b="1" dirty="0" smtClean="0"/>
              <a:t>ب:- </a:t>
            </a:r>
            <a:r>
              <a:rPr lang="ar-IQ" sz="2800" b="1" dirty="0" smtClean="0"/>
              <a:t>الطابع الالزامي للنشر  </a:t>
            </a:r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4738531"/>
          </a:xfrm>
        </p:spPr>
        <p:txBody>
          <a:bodyPr>
            <a:normAutofit/>
          </a:bodyPr>
          <a:lstStyle/>
          <a:p>
            <a:pPr>
              <a:buNone/>
            </a:pPr>
            <a:endParaRPr lang="ar-IQ" sz="3200" b="1" i="1" dirty="0" smtClean="0">
              <a:solidFill>
                <a:schemeClr val="accent4"/>
              </a:solidFill>
            </a:endParaRPr>
          </a:p>
          <a:p>
            <a:r>
              <a:rPr lang="ar-IQ" sz="3200" b="1" i="1" dirty="0" smtClean="0">
                <a:solidFill>
                  <a:schemeClr val="accent4"/>
                </a:solidFill>
              </a:rPr>
              <a:t>اولاً :- واجبات القادة العسكريين </a:t>
            </a:r>
          </a:p>
          <a:p>
            <a:r>
              <a:rPr lang="ar-IQ" sz="3200" b="1" i="1" dirty="0" smtClean="0">
                <a:solidFill>
                  <a:schemeClr val="accent4"/>
                </a:solidFill>
              </a:rPr>
              <a:t>واجبات الاشخاص المتخصصين </a:t>
            </a:r>
            <a:endParaRPr lang="ar-IQ" sz="3200" b="1" i="1" dirty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واجبات القادة والاشخاص المتخصصين 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878</TotalTime>
  <Words>59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واجبات القادة والاشخاص المتخصصين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112</cp:revision>
  <dcterms:created xsi:type="dcterms:W3CDTF">2017-11-23T10:04:52Z</dcterms:created>
  <dcterms:modified xsi:type="dcterms:W3CDTF">2022-02-17T11:11:13Z</dcterms:modified>
</cp:coreProperties>
</file>