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سلامة الرضا من العيوب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الغلط في صفة المبيع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34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خيار الرويا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تعريفه</a:t>
            </a:r>
          </a:p>
          <a:p>
            <a:r>
              <a:rPr lang="ar-SA" dirty="0" smtClean="0"/>
              <a:t>شروطة</a:t>
            </a:r>
          </a:p>
          <a:p>
            <a:r>
              <a:rPr lang="ar-SA" dirty="0" smtClean="0"/>
              <a:t>خصائصة</a:t>
            </a:r>
          </a:p>
          <a:p>
            <a:r>
              <a:rPr lang="ar-SA" dirty="0" smtClean="0"/>
              <a:t>موقف الفقه والتشريع منه</a:t>
            </a:r>
          </a:p>
          <a:p>
            <a:r>
              <a:rPr lang="ar-SA" smtClean="0"/>
              <a:t>احكامه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014893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Tahoma</vt:lpstr>
      <vt:lpstr>Wingdings 3</vt:lpstr>
      <vt:lpstr>Slice</vt:lpstr>
      <vt:lpstr>سلامة الرضا من العيوب</vt:lpstr>
      <vt:lpstr>خيار الرويا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سلامة الرضا من العيوب</dc:title>
  <dc:creator>DELL</dc:creator>
  <cp:lastModifiedBy>DELL</cp:lastModifiedBy>
  <cp:revision>1</cp:revision>
  <dcterms:created xsi:type="dcterms:W3CDTF">2022-02-15T07:23:53Z</dcterms:created>
  <dcterms:modified xsi:type="dcterms:W3CDTF">2022-02-15T07:39:07Z</dcterms:modified>
</cp:coreProperties>
</file>