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907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545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134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711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07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469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213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376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128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879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941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130D-2F33-4BB5-9CEF-EB7D11D0E427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9692D-6F50-4CF0-A2BF-A8990C0852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864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المحاضرة الثامنة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عقد الايجار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تعريف عقد الايجار</a:t>
            </a:r>
          </a:p>
          <a:p>
            <a:r>
              <a:rPr lang="ar-SA" dirty="0" smtClean="0"/>
              <a:t>طبيعته</a:t>
            </a:r>
          </a:p>
          <a:p>
            <a:r>
              <a:rPr lang="ar-SA" dirty="0" smtClean="0"/>
              <a:t>خصائصة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5620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المحاضرة الثامنة عقد الايجار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الثامنة عقد الايجار</dc:title>
  <dc:creator>DELL</dc:creator>
  <cp:lastModifiedBy>DELL</cp:lastModifiedBy>
  <cp:revision>1</cp:revision>
  <dcterms:created xsi:type="dcterms:W3CDTF">2022-02-15T07:47:55Z</dcterms:created>
  <dcterms:modified xsi:type="dcterms:W3CDTF">2022-02-15T07:48:02Z</dcterms:modified>
</cp:coreProperties>
</file>