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97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71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99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896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41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51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2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886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21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422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992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D5D9-4224-4739-B31A-B82B1B2B8AB2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F16D-9F3D-4915-89AD-1B9E81E678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95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اركان عقد البيع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اولاً: التراضي</a:t>
            </a:r>
          </a:p>
          <a:p>
            <a:r>
              <a:rPr lang="ar-SA" dirty="0" smtClean="0"/>
              <a:t>ثانياً:المحل</a:t>
            </a:r>
          </a:p>
          <a:p>
            <a:r>
              <a:rPr lang="ar-SA" dirty="0" smtClean="0"/>
              <a:t>ثالثاً:السبب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758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التراضي</a:t>
            </a:r>
            <a:br>
              <a:rPr lang="ar-SA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وجود التراضي</a:t>
            </a:r>
          </a:p>
          <a:p>
            <a:r>
              <a:rPr lang="ar-SA" dirty="0" smtClean="0"/>
              <a:t>صحة التراضي</a:t>
            </a:r>
          </a:p>
          <a:p>
            <a:r>
              <a:rPr lang="ar-SA" dirty="0" smtClean="0"/>
              <a:t>التراضي على المسائل الجوهرية</a:t>
            </a:r>
          </a:p>
          <a:p>
            <a:r>
              <a:rPr lang="ar-SA" smtClean="0"/>
              <a:t>الايجاب الموجه الى الجمهور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457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اركان عقد البيع</vt:lpstr>
      <vt:lpstr>التراضي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اركان عقد البيع</dc:title>
  <dc:creator>DELL</dc:creator>
  <cp:lastModifiedBy>DELL</cp:lastModifiedBy>
  <cp:revision>1</cp:revision>
  <dcterms:created xsi:type="dcterms:W3CDTF">2022-02-15T07:23:08Z</dcterms:created>
  <dcterms:modified xsi:type="dcterms:W3CDTF">2022-02-15T07:39:56Z</dcterms:modified>
</cp:coreProperties>
</file>