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صور الرضا واوصافه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الوعد بالبيع</a:t>
            </a:r>
          </a:p>
          <a:p>
            <a:r>
              <a:rPr lang="ar-SA" dirty="0" smtClean="0"/>
              <a:t>الوعد بالشراء</a:t>
            </a:r>
          </a:p>
          <a:p>
            <a:r>
              <a:rPr lang="ar-SA" dirty="0" smtClean="0"/>
              <a:t>الوعد المتقابل بالبيع والشراء</a:t>
            </a:r>
          </a:p>
        </p:txBody>
      </p:sp>
    </p:spTree>
    <p:extLst>
      <p:ext uri="{BB962C8B-B14F-4D97-AF65-F5344CB8AC3E}">
        <p14:creationId xmlns:p14="http://schemas.microsoft.com/office/powerpoint/2010/main" val="2827484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الوعد بالتفضيل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البيع بشرط الخيار</a:t>
            </a:r>
          </a:p>
          <a:p>
            <a:r>
              <a:rPr lang="ar-SA" dirty="0" smtClean="0"/>
              <a:t>البيع بشرط التجربة</a:t>
            </a:r>
          </a:p>
          <a:p>
            <a:r>
              <a:rPr lang="ar-SA" smtClean="0"/>
              <a:t>البيع بشرط المذاق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020149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</TotalTime>
  <Words>22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Century Gothic</vt:lpstr>
      <vt:lpstr>Tahoma</vt:lpstr>
      <vt:lpstr>Wingdings 3</vt:lpstr>
      <vt:lpstr>Slice</vt:lpstr>
      <vt:lpstr>صور الرضا واوصافه</vt:lpstr>
      <vt:lpstr>الوعد بالتفضيل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صور الرضا واوصافه</dc:title>
  <dc:creator>DELL</dc:creator>
  <cp:lastModifiedBy>DELL</cp:lastModifiedBy>
  <cp:revision>1</cp:revision>
  <dcterms:created xsi:type="dcterms:W3CDTF">2022-02-15T07:26:01Z</dcterms:created>
  <dcterms:modified xsi:type="dcterms:W3CDTF">2022-02-15T07:35:22Z</dcterms:modified>
</cp:coreProperties>
</file>