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15BB-0BEE-4110-9875-64988D4C0211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AC40-C3A9-40FE-A0F9-0E536D880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223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15BB-0BEE-4110-9875-64988D4C0211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AC40-C3A9-40FE-A0F9-0E536D880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921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15BB-0BEE-4110-9875-64988D4C0211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AC40-C3A9-40FE-A0F9-0E536D880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274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15BB-0BEE-4110-9875-64988D4C0211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AC40-C3A9-40FE-A0F9-0E536D880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261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15BB-0BEE-4110-9875-64988D4C0211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AC40-C3A9-40FE-A0F9-0E536D880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24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15BB-0BEE-4110-9875-64988D4C0211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AC40-C3A9-40FE-A0F9-0E536D880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638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15BB-0BEE-4110-9875-64988D4C0211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AC40-C3A9-40FE-A0F9-0E536D880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284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15BB-0BEE-4110-9875-64988D4C0211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AC40-C3A9-40FE-A0F9-0E536D880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782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15BB-0BEE-4110-9875-64988D4C0211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AC40-C3A9-40FE-A0F9-0E536D880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124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15BB-0BEE-4110-9875-64988D4C0211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AC40-C3A9-40FE-A0F9-0E536D880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174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15BB-0BEE-4110-9875-64988D4C0211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AC40-C3A9-40FE-A0F9-0E536D880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041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E15BB-0BEE-4110-9875-64988D4C0211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0AC40-C3A9-40FE-A0F9-0E536D880B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952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التزامات المشتري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دفع الثمن</a:t>
            </a:r>
          </a:p>
          <a:p>
            <a:r>
              <a:rPr lang="ar-SA" smtClean="0"/>
              <a:t>الدفع بعدم التفيذ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1787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التزامات المشتري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التزامات المشتري</dc:title>
  <dc:creator>DELL</dc:creator>
  <cp:lastModifiedBy>DELL</cp:lastModifiedBy>
  <cp:revision>1</cp:revision>
  <dcterms:created xsi:type="dcterms:W3CDTF">2022-02-15T07:44:36Z</dcterms:created>
  <dcterms:modified xsi:type="dcterms:W3CDTF">2022-02-15T07:44:54Z</dcterms:modified>
</cp:coreProperties>
</file>