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30/01/1443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االسادسة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smtClean="0">
                <a:solidFill>
                  <a:schemeClr val="tx1"/>
                </a:solidFill>
              </a:rPr>
              <a:t>  المدرس</a:t>
            </a:r>
            <a:endParaRPr lang="ar-IQ" b="1" dirty="0" smtClean="0">
              <a:solidFill>
                <a:schemeClr val="tx1"/>
              </a:solidFill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غير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النزاعات غير الدولية تعريفها ومفهومها في الكتاب ص168 .</a:t>
            </a: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ثانياً :- ماهية النزاعات المسلحة غير الدولية  في الكتاب ص168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في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التنظيم القانوني للنزاعات المسلحة غير الدولية ص170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والذي يشمل المادة الثالثة المشتركة من اتفاقيات جنيف الاربع لعام 1949 .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غير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ويشمل البرتوكول الاضافي الثاني لعام 1977 والذي يتعلق بالنزاعات المسلحة غير الدولية فيما يخص القانون الدولي الانساني .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</TotalTime>
  <Words>80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110</cp:revision>
  <dcterms:created xsi:type="dcterms:W3CDTF">2017-11-23T10:04:52Z</dcterms:created>
  <dcterms:modified xsi:type="dcterms:W3CDTF">2021-09-07T15:45:32Z</dcterms:modified>
</cp:coreProperties>
</file>