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956" r:id="rId1"/>
  </p:sldMasterIdLst>
  <p:notesMasterIdLst>
    <p:notesMasterId r:id="rId7"/>
  </p:notesMasterIdLst>
  <p:sldIdLst>
    <p:sldId id="256" r:id="rId2"/>
    <p:sldId id="257" r:id="rId3"/>
    <p:sldId id="298" r:id="rId4"/>
    <p:sldId id="299" r:id="rId5"/>
    <p:sldId id="297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ar-IQ" smtClean="0"/>
              <a:pPr/>
              <a:t>16/07/1443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40392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16/07/1443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7" r:id="rId1"/>
    <p:sldLayoutId id="2147484958" r:id="rId2"/>
    <p:sldLayoutId id="2147484959" r:id="rId3"/>
    <p:sldLayoutId id="2147484960" r:id="rId4"/>
    <p:sldLayoutId id="2147484961" r:id="rId5"/>
    <p:sldLayoutId id="2147484962" r:id="rId6"/>
    <p:sldLayoutId id="2147484963" r:id="rId7"/>
    <p:sldLayoutId id="2147484964" r:id="rId8"/>
    <p:sldLayoutId id="2147484965" r:id="rId9"/>
    <p:sldLayoutId id="2147484966" r:id="rId10"/>
    <p:sldLayoutId id="214748496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200" b="1" dirty="0" smtClean="0">
                <a:solidFill>
                  <a:schemeClr val="bg2"/>
                </a:solidFill>
              </a:rPr>
              <a:t/>
            </a:r>
            <a:br>
              <a:rPr lang="ar-IQ" sz="3200" b="1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sz="3200" b="1" dirty="0" smtClean="0">
                <a:solidFill>
                  <a:schemeClr val="tx1"/>
                </a:solidFill>
              </a:rPr>
              <a:t>المحاضرة العاشرة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ar-IQ" sz="3200" b="1" dirty="0" smtClean="0">
                <a:solidFill>
                  <a:schemeClr val="tx1"/>
                </a:solidFill>
              </a:rPr>
              <a:t>مادة القانون الدولي الانساني</a:t>
            </a:r>
          </a:p>
          <a:p>
            <a:pPr algn="ctr"/>
            <a:endParaRPr lang="ar-IQ" sz="3200" b="1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b="1" smtClean="0">
                <a:solidFill>
                  <a:schemeClr val="tx1"/>
                </a:solidFill>
                <a:cs typeface="+mj-cs"/>
              </a:rPr>
              <a:t>    </a:t>
            </a:r>
            <a:r>
              <a:rPr lang="ar-IQ" b="1" dirty="0" smtClean="0">
                <a:solidFill>
                  <a:schemeClr val="tx1"/>
                </a:solidFill>
              </a:rPr>
              <a:t>المدرس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 فادية حافظ جاسم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كلية الحقوق / جامعة النهرين  </a:t>
            </a:r>
            <a:endParaRPr lang="ar-IQ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836712"/>
            <a:ext cx="7067128" cy="5030019"/>
          </a:xfrm>
        </p:spPr>
        <p:txBody>
          <a:bodyPr>
            <a:normAutofit/>
          </a:bodyPr>
          <a:lstStyle/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 algn="ctr"/>
            <a:r>
              <a:rPr lang="ar-IQ" sz="2800" b="1" dirty="0" smtClean="0">
                <a:solidFill>
                  <a:srgbClr val="FF0000"/>
                </a:solidFill>
              </a:rPr>
              <a:t>الاليات الرقابية لتنفيذ القانون الدولي الانساني </a:t>
            </a:r>
            <a:endParaRPr lang="ar-IQ" sz="2800" b="1" dirty="0" smtClean="0">
              <a:solidFill>
                <a:srgbClr val="FF0000"/>
              </a:solidFill>
            </a:endParaRPr>
          </a:p>
          <a:p>
            <a:pPr lvl="1"/>
            <a:r>
              <a:rPr lang="ar-IQ" sz="2800" b="1" dirty="0" smtClean="0">
                <a:solidFill>
                  <a:srgbClr val="FF0000"/>
                </a:solidFill>
              </a:rPr>
              <a:t>االلجنة الدولية للصليب الاحمر :- </a:t>
            </a:r>
            <a:endParaRPr lang="ar-IQ" sz="2800" b="1" dirty="0" smtClean="0">
              <a:solidFill>
                <a:srgbClr val="FF0000"/>
              </a:solidFill>
            </a:endParaRPr>
          </a:p>
          <a:p>
            <a:pPr lvl="1" algn="just">
              <a:buNone/>
            </a:pPr>
            <a:r>
              <a:rPr lang="ar-IQ" sz="2800" b="1" dirty="0" smtClean="0">
                <a:solidFill>
                  <a:srgbClr val="FF0000"/>
                </a:solidFill>
              </a:rPr>
              <a:t>الفرع الاول :- </a:t>
            </a:r>
            <a:r>
              <a:rPr lang="ar-IQ" sz="2800" b="1" dirty="0" smtClean="0">
                <a:solidFill>
                  <a:srgbClr val="FF0000"/>
                </a:solidFill>
              </a:rPr>
              <a:t>الوضع القانوني للجنة :-  </a:t>
            </a:r>
            <a:endParaRPr lang="ar-IQ" sz="2800" b="1" dirty="0" smtClean="0">
              <a:solidFill>
                <a:srgbClr val="FF0000"/>
              </a:solidFill>
            </a:endParaRPr>
          </a:p>
          <a:p>
            <a:pPr marL="850392" lvl="1" indent="-457200" algn="just">
              <a:buAutoNum type="arabic1Minus"/>
            </a:pPr>
            <a:r>
              <a:rPr lang="ar-IQ" sz="2400" b="1" dirty="0" smtClean="0">
                <a:solidFill>
                  <a:srgbClr val="0070C0"/>
                </a:solidFill>
              </a:rPr>
              <a:t>منظمة محايدة ومستقلة وغير متحيزة </a:t>
            </a:r>
            <a:endParaRPr lang="ar-IQ" sz="2400" b="1" dirty="0" smtClean="0">
              <a:solidFill>
                <a:srgbClr val="0070C0"/>
              </a:solidFill>
            </a:endParaRPr>
          </a:p>
          <a:p>
            <a:pPr marL="850392" lvl="1" indent="-457200" algn="just">
              <a:buAutoNum type="arabic1Minus"/>
            </a:pPr>
            <a:r>
              <a:rPr lang="ar-IQ" sz="2400" b="1" dirty="0" smtClean="0">
                <a:solidFill>
                  <a:srgbClr val="0070C0"/>
                </a:solidFill>
              </a:rPr>
              <a:t>منظمة ذات طبيعة خاصة </a:t>
            </a:r>
            <a:endParaRPr lang="ar-IQ" sz="2400" b="1" dirty="0" smtClean="0">
              <a:solidFill>
                <a:srgbClr val="0070C0"/>
              </a:solidFill>
            </a:endParaRPr>
          </a:p>
          <a:p>
            <a:pPr marL="907542" lvl="1" indent="-514350">
              <a:buNone/>
            </a:pPr>
            <a:endParaRPr lang="ar-IQ" sz="3200" b="1" dirty="0" smtClean="0">
              <a:solidFill>
                <a:srgbClr val="0070C0"/>
              </a:solidFill>
            </a:endParaRPr>
          </a:p>
          <a:p>
            <a:pPr lvl="1">
              <a:buNone/>
            </a:pPr>
            <a:endParaRPr lang="ar-IQ" sz="3200" b="1" dirty="0" smtClean="0">
              <a:solidFill>
                <a:srgbClr val="0070C0"/>
              </a:solidFill>
            </a:endParaRPr>
          </a:p>
          <a:p>
            <a:pPr lvl="1"/>
            <a:endParaRPr lang="ar-IQ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اجراءات اللجنة الدولية للصليب الاحمر في حال انتهاك القانون الدولي الانساني 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r>
              <a:rPr lang="ar-IQ" sz="2800" b="1" dirty="0" smtClean="0">
                <a:solidFill>
                  <a:srgbClr val="FF0000"/>
                </a:solidFill>
              </a:rPr>
              <a:t>الفرع </a:t>
            </a:r>
            <a:r>
              <a:rPr lang="ar-IQ" sz="2800" b="1" dirty="0" smtClean="0">
                <a:solidFill>
                  <a:srgbClr val="FF0000"/>
                </a:solidFill>
              </a:rPr>
              <a:t>الاول </a:t>
            </a:r>
            <a:r>
              <a:rPr lang="ar-IQ" sz="2800" b="1" dirty="0" smtClean="0">
                <a:solidFill>
                  <a:srgbClr val="FF0000"/>
                </a:solidFill>
              </a:rPr>
              <a:t>:- </a:t>
            </a:r>
            <a:r>
              <a:rPr lang="ar-IQ" sz="2800" b="1" dirty="0" smtClean="0">
                <a:solidFill>
                  <a:srgbClr val="FF0000"/>
                </a:solidFill>
              </a:rPr>
              <a:t>اجراءات تتخذها اللجنة بمبادرة منها </a:t>
            </a:r>
          </a:p>
          <a:p>
            <a:r>
              <a:rPr lang="ar-IQ" sz="2800" b="1" dirty="0" smtClean="0">
                <a:solidFill>
                  <a:srgbClr val="FF0000"/>
                </a:solidFill>
              </a:rPr>
              <a:t>الفرع الثاني :- تلقي الشكاوي </a:t>
            </a:r>
          </a:p>
          <a:p>
            <a:r>
              <a:rPr lang="ar-IQ" sz="2800" b="1" dirty="0" smtClean="0">
                <a:solidFill>
                  <a:srgbClr val="FF0000"/>
                </a:solidFill>
              </a:rPr>
              <a:t>الفرع الثالث :- طلبات التحقيق </a:t>
            </a:r>
            <a:endParaRPr lang="ar-IQ" sz="2800" b="1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انشطة اللجنة الدولية للصليب الاحمر</a:t>
            </a:r>
          </a:p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 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r>
              <a:rPr lang="ar-IQ" sz="2800" b="1" dirty="0" smtClean="0">
                <a:solidFill>
                  <a:schemeClr val="accent4"/>
                </a:solidFill>
              </a:rPr>
              <a:t>الفرع الاول </a:t>
            </a:r>
            <a:r>
              <a:rPr lang="ar-IQ" sz="2800" b="1" dirty="0" smtClean="0">
                <a:solidFill>
                  <a:schemeClr val="accent4"/>
                </a:solidFill>
              </a:rPr>
              <a:t>:- </a:t>
            </a:r>
            <a:r>
              <a:rPr lang="ar-IQ" sz="2800" b="1" dirty="0" smtClean="0">
                <a:solidFill>
                  <a:schemeClr val="accent4"/>
                </a:solidFill>
              </a:rPr>
              <a:t>حماية ضحايا النزاعات المسلحة </a:t>
            </a:r>
          </a:p>
          <a:p>
            <a:r>
              <a:rPr lang="ar-IQ" sz="2800" b="1" dirty="0" smtClean="0">
                <a:solidFill>
                  <a:schemeClr val="accent4"/>
                </a:solidFill>
              </a:rPr>
              <a:t>الفرع الثاني :- مساعدة ضحايا النزاعات المسلحة </a:t>
            </a:r>
            <a:endParaRPr lang="ar-IQ" sz="2800" b="1" dirty="0" smtClean="0">
              <a:solidFill>
                <a:schemeClr val="accent4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1046</TotalTime>
  <Words>79</Words>
  <Application>Microsoft Office PowerPoint</Application>
  <PresentationFormat>On-screen Show (4:3)</PresentationFormat>
  <Paragraphs>23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        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فادية الدباغ</cp:lastModifiedBy>
  <cp:revision>132</cp:revision>
  <dcterms:created xsi:type="dcterms:W3CDTF">2017-11-23T10:04:52Z</dcterms:created>
  <dcterms:modified xsi:type="dcterms:W3CDTF">2022-02-17T11:17:57Z</dcterms:modified>
</cp:coreProperties>
</file>