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715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113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754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189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049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98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260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296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864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097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057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4E22-BA50-440F-AA48-BE65AF0DC465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F128-86C8-4586-8665-2DBF770256E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874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المحاضرة العاشرة</a:t>
            </a:r>
            <a:br>
              <a:rPr lang="ar-SA" dirty="0" smtClean="0"/>
            </a:br>
            <a:r>
              <a:rPr lang="ar-SA" dirty="0" smtClean="0"/>
              <a:t>اثار عقد الاسجار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التزامات المؤجؤ</a:t>
            </a:r>
          </a:p>
          <a:p>
            <a:r>
              <a:rPr lang="ar-SA" smtClean="0"/>
              <a:t>التزامات المستأجر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196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المحاضرة العاشرة اثار عقد الاسجار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العاشرة اثار عقد الاسجار</dc:title>
  <dc:creator>DELL</dc:creator>
  <cp:lastModifiedBy>DELL</cp:lastModifiedBy>
  <cp:revision>1</cp:revision>
  <dcterms:created xsi:type="dcterms:W3CDTF">2022-02-15T07:51:00Z</dcterms:created>
  <dcterms:modified xsi:type="dcterms:W3CDTF">2022-02-15T07:51:07Z</dcterms:modified>
</cp:coreProperties>
</file>