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F68B76A-DF74-1343-BA32-56B392F652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ar-IQ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C7FB7332-22A6-6049-A962-4DEE2BAD33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ar-IQ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78BD5359-D798-FB4C-AE09-0E3E24843E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EFAD7-94DD-034E-B9C9-ADFD016E33DD}" type="datetimeFigureOut">
              <a:rPr lang="ar-IQ" smtClean="0"/>
              <a:t>15‏/7‏/1443</a:t>
            </a:fld>
            <a:endParaRPr lang="ar-IQ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E44D1D3C-71A7-6C49-A246-1D477DC6C4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DEE44BDC-EE72-3E44-A212-D62363F9BE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18FBE-63BB-2240-B0BF-51480043D2C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33733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15EF7A5-E1D5-E447-A25A-290C08867A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IQ"/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83686060-46C7-CC47-B7E7-09F1706E59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D833C96B-BAD8-FB47-9E5A-941800D083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EFAD7-94DD-034E-B9C9-ADFD016E33DD}" type="datetimeFigureOut">
              <a:rPr lang="ar-IQ" smtClean="0"/>
              <a:t>15‏/7‏/1443</a:t>
            </a:fld>
            <a:endParaRPr lang="ar-IQ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CC3618E7-7314-C24C-85FC-4B9DA02F23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A33D2708-17D1-4642-9EFC-5ADBF08B67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18FBE-63BB-2240-B0BF-51480043D2C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019541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1EF24355-87A3-5A48-9C83-0D542D37D18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  <a:endParaRPr lang="ar-IQ"/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FAFAB21D-280A-8F4D-91EE-3148AF8F6A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2608E51D-0004-7849-AE16-A4776E5704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EFAD7-94DD-034E-B9C9-ADFD016E33DD}" type="datetimeFigureOut">
              <a:rPr lang="ar-IQ" smtClean="0"/>
              <a:t>15‏/7‏/1443</a:t>
            </a:fld>
            <a:endParaRPr lang="ar-IQ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E61FDBC3-37F6-5B47-A4DA-8D3DB440DF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F935E12A-8D3B-DB4D-8EC4-9FE43EEBF9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18FBE-63BB-2240-B0BF-51480043D2C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17124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090AA1D-C341-E140-8F65-F0860B7BCF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IQ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BD245092-EDF7-0747-AEEF-8989B2C37E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2114A68B-7C97-0245-A278-3D79C5D9E2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EFAD7-94DD-034E-B9C9-ADFD016E33DD}" type="datetimeFigureOut">
              <a:rPr lang="ar-IQ" smtClean="0"/>
              <a:t>15‏/7‏/1443</a:t>
            </a:fld>
            <a:endParaRPr lang="ar-IQ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428CFEF7-7580-DB47-8E25-A46F0E819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C9724318-4B9C-2543-A9F8-34471CADCB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18FBE-63BB-2240-B0BF-51480043D2C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10340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C4D79EB-7721-5840-96F8-96F89A3EFB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ar-IQ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7BD0D2BA-F5E6-5F44-B165-24FC292806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853D333F-70AA-0F47-829E-4FC8A8D034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EFAD7-94DD-034E-B9C9-ADFD016E33DD}" type="datetimeFigureOut">
              <a:rPr lang="ar-IQ" smtClean="0"/>
              <a:t>15‏/7‏/1443</a:t>
            </a:fld>
            <a:endParaRPr lang="ar-IQ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316F414A-B5D0-F84B-87F8-C195B6AB44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69FC7EF1-603A-5145-BF8A-5C77441E6F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18FBE-63BB-2240-B0BF-51480043D2C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24051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EF00791-5F65-2B45-95DF-E76B475577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IQ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A0E7E011-24EF-4046-9889-17100C80EA7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41ACF51B-E0AC-0343-A0B0-7C65F86744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256944E9-BB6B-2B4F-B9F0-C91BCE21CA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EFAD7-94DD-034E-B9C9-ADFD016E33DD}" type="datetimeFigureOut">
              <a:rPr lang="ar-IQ" smtClean="0"/>
              <a:t>15‏/7‏/1443</a:t>
            </a:fld>
            <a:endParaRPr lang="ar-IQ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C8D7C693-CA85-E041-9432-CA9915223A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2A08269D-F305-D64A-A9F4-3652ECC64D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18FBE-63BB-2240-B0BF-51480043D2C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43034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BACC065-CE8D-254F-933A-FA87E5E753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IQ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B7F91416-A3EB-2F48-8781-2BE1FE541F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6E4C0AF9-9CE8-474E-ADF0-5B495B610B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05A70561-6253-0542-B01D-6424271E94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7FCEFD08-7759-2F49-8F65-992E96DF58F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DA6833EF-B6D1-CC44-B7E4-62F6AD75FF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EFAD7-94DD-034E-B9C9-ADFD016E33DD}" type="datetimeFigureOut">
              <a:rPr lang="ar-IQ" smtClean="0"/>
              <a:t>15‏/7‏/1443</a:t>
            </a:fld>
            <a:endParaRPr lang="ar-IQ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2C127C57-6EF8-DB43-B652-F8F839482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8B6C6348-13B2-0348-940F-0EB5CF14D4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18FBE-63BB-2240-B0BF-51480043D2C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75362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7FD5928-75FA-1945-9D06-6601BCE6A0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IQ"/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45BF3741-D4C6-6E46-8CD6-AA9A80D279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EFAD7-94DD-034E-B9C9-ADFD016E33DD}" type="datetimeFigureOut">
              <a:rPr lang="ar-IQ" smtClean="0"/>
              <a:t>15‏/7‏/1443</a:t>
            </a:fld>
            <a:endParaRPr lang="ar-IQ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E7CB29EE-129E-3143-8684-951EC6EE9F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D95DFFC4-1F1B-ED44-9390-7CA834BDD5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18FBE-63BB-2240-B0BF-51480043D2C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54069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E55922F4-38C4-5144-AEFB-3D1FA1440F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EFAD7-94DD-034E-B9C9-ADFD016E33DD}" type="datetimeFigureOut">
              <a:rPr lang="ar-IQ" smtClean="0"/>
              <a:t>15‏/7‏/1443</a:t>
            </a:fld>
            <a:endParaRPr lang="ar-IQ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B8E2E502-2023-624A-80F0-A47FF4B283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8F1ADB8C-D1D3-E74A-9EAA-1EBBC8530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18FBE-63BB-2240-B0BF-51480043D2C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60591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DCAC72C-5A97-DD44-8410-DCF73BDF4B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ar-IQ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0D9133FD-98CD-324E-947F-297CC4B842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7A968670-6B73-9149-898C-3EC02C1041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09CFD488-6558-AC4C-BD29-911DABD3AF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EFAD7-94DD-034E-B9C9-ADFD016E33DD}" type="datetimeFigureOut">
              <a:rPr lang="ar-IQ" smtClean="0"/>
              <a:t>15‏/7‏/1443</a:t>
            </a:fld>
            <a:endParaRPr lang="ar-IQ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CC5FA87C-1A4E-854E-ABE0-383A6FD2FF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0731C07A-33FE-EE47-834F-CC0A2BF883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18FBE-63BB-2240-B0BF-51480043D2C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70853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8283687-0097-B146-AA54-37E0786D4C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ar-IQ"/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4C6B6462-CD72-064E-8AD1-91F575CA8B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7410F781-8176-0449-810F-868BB505E9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D3C8E483-E3FD-2F4E-AC4B-6E123318E7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EFAD7-94DD-034E-B9C9-ADFD016E33DD}" type="datetimeFigureOut">
              <a:rPr lang="ar-IQ" smtClean="0"/>
              <a:t>15‏/7‏/1443</a:t>
            </a:fld>
            <a:endParaRPr lang="ar-IQ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575566FD-69C2-3B41-999A-0EC9E78A3C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3CBA2AB0-6AF9-8540-A787-56A1145179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18FBE-63BB-2240-B0BF-51480043D2C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93420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437AA64B-2542-654E-B988-EF90934498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ar-IQ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56912F0F-9D75-9F46-9DC5-7DF86CF207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1241FF0E-16A1-F04E-9014-0641BCD725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0EFAD7-94DD-034E-B9C9-ADFD016E33DD}" type="datetimeFigureOut">
              <a:rPr lang="ar-IQ" smtClean="0"/>
              <a:t>15‏/7‏/1443</a:t>
            </a:fld>
            <a:endParaRPr lang="ar-IQ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554EA2F9-ACC4-3B45-9D4C-016286282D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3F9BD584-8BFB-C94C-8FDF-271567B367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718FBE-63BB-2240-B0BF-51480043D2C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5440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1A71351-B88F-D44D-8E23-16DFCAC72B3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/>
              <a:t>المذاهب التي تناولت كيفيه انتداب الخبير</a:t>
            </a:r>
            <a:endParaRPr lang="ar-IQ" dirty="0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D1D4199A-364C-B449-ACE2-6A81D4864A1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690160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B6EB56E-D943-5D46-AAB5-7981DA373E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514BE942-7F57-874C-B274-6841E023ADF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5" name="صورة 5">
            <a:extLst>
              <a:ext uri="{FF2B5EF4-FFF2-40B4-BE49-F238E27FC236}">
                <a16:creationId xmlns:a16="http://schemas.microsoft.com/office/drawing/2014/main" id="{8CC7FFEB-F2F0-7D45-A081-F2487FB24C0C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934313" y="1825625"/>
            <a:ext cx="3657374" cy="4351338"/>
          </a:xfrm>
        </p:spPr>
      </p:pic>
    </p:spTree>
    <p:extLst>
      <p:ext uri="{BB962C8B-B14F-4D97-AF65-F5344CB8AC3E}">
        <p14:creationId xmlns:p14="http://schemas.microsoft.com/office/powerpoint/2010/main" val="25022889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8A45AD0-744B-7643-8BB1-C59B851F29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74A4B404-C906-394E-9811-84BE93ABA89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5" name="صورة 5">
            <a:extLst>
              <a:ext uri="{FF2B5EF4-FFF2-40B4-BE49-F238E27FC236}">
                <a16:creationId xmlns:a16="http://schemas.microsoft.com/office/drawing/2014/main" id="{1CAAE656-89BE-804E-ACE7-76DC449F2707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019675" y="1825625"/>
            <a:ext cx="3486649" cy="4351338"/>
          </a:xfrm>
        </p:spPr>
      </p:pic>
    </p:spTree>
    <p:extLst>
      <p:ext uri="{BB962C8B-B14F-4D97-AF65-F5344CB8AC3E}">
        <p14:creationId xmlns:p14="http://schemas.microsoft.com/office/powerpoint/2010/main" val="36557382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1C98F3B-A7CF-3546-ADB9-80C434D49C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159EB2D7-A156-A94A-A39E-BDCC68A8D53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5" name="صورة 5">
            <a:extLst>
              <a:ext uri="{FF2B5EF4-FFF2-40B4-BE49-F238E27FC236}">
                <a16:creationId xmlns:a16="http://schemas.microsoft.com/office/drawing/2014/main" id="{D78689AC-CD66-5B41-AAB8-9EE8DD04A44D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591300" y="3664744"/>
            <a:ext cx="4343400" cy="673100"/>
          </a:xfrm>
        </p:spPr>
      </p:pic>
    </p:spTree>
    <p:extLst>
      <p:ext uri="{BB962C8B-B14F-4D97-AF65-F5344CB8AC3E}">
        <p14:creationId xmlns:p14="http://schemas.microsoft.com/office/powerpoint/2010/main" val="2627957023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شاشة عريضة</PresentationFormat>
  <Slides>4</Slides>
  <Notes>0</Notes>
  <HiddenSlides>0</HiddenSlide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نسق Office</vt:lpstr>
      <vt:lpstr>المذاهب التي تناولت كيفيه انتداب الخبير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المذاهب التي تناولت كيفيه انتداب الخبير</dc:title>
  <dc:creator>huda hatif</dc:creator>
  <cp:lastModifiedBy>huda hatif</cp:lastModifiedBy>
  <cp:revision>1</cp:revision>
  <dcterms:created xsi:type="dcterms:W3CDTF">2022-02-16T10:14:07Z</dcterms:created>
  <dcterms:modified xsi:type="dcterms:W3CDTF">2022-02-16T10:15:08Z</dcterms:modified>
</cp:coreProperties>
</file>