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162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513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76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222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255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540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88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59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105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063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485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3FF4E-DAB5-4178-947A-26B8EA658865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BFEC-1DC0-45ED-8699-D78C4E9E28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898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376248"/>
              </p:ext>
            </p:extLst>
          </p:nvPr>
        </p:nvGraphicFramePr>
        <p:xfrm>
          <a:off x="6439989" y="2742556"/>
          <a:ext cx="5760722" cy="35833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0361">
                  <a:extLst>
                    <a:ext uri="{9D8B030D-6E8A-4147-A177-3AD203B41FA5}">
                      <a16:colId xmlns:a16="http://schemas.microsoft.com/office/drawing/2014/main" val="1952486572"/>
                    </a:ext>
                  </a:extLst>
                </a:gridCol>
                <a:gridCol w="2880361">
                  <a:extLst>
                    <a:ext uri="{9D8B030D-6E8A-4147-A177-3AD203B41FA5}">
                      <a16:colId xmlns:a16="http://schemas.microsoft.com/office/drawing/2014/main" val="2760699921"/>
                    </a:ext>
                  </a:extLst>
                </a:gridCol>
              </a:tblGrid>
              <a:tr h="1257497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دعوى الاسترداد</a:t>
                      </a:r>
                    </a:p>
                    <a:p>
                      <a:pPr algn="just" rtl="1"/>
                      <a:r>
                        <a:rPr lang="ar-IQ" dirty="0" smtClean="0"/>
                        <a:t>دعوى عينية يرفعها المالك مستندا الى ملكيته ويطالب فيها بتثبت حقه في مواجهة من يتعرض له</a:t>
                      </a:r>
                      <a:r>
                        <a:rPr lang="ar-IQ" baseline="0" dirty="0" smtClean="0"/>
                        <a:t> بالملكية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دعوى الانكار</a:t>
                      </a:r>
                    </a:p>
                    <a:p>
                      <a:pPr algn="just" rtl="1"/>
                      <a:r>
                        <a:rPr lang="ar-IQ" dirty="0" smtClean="0"/>
                        <a:t>دعوى عينية يرفعها المالك الروماني لرد ادعاء الغير بان له حقا عينيا على مال مملوك للمالك كحق مرور او حق مجرى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87420"/>
                  </a:ext>
                </a:extLst>
              </a:tr>
              <a:tr h="2120322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just"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11192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402554"/>
            <a:ext cx="105156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7200" dirty="0" smtClean="0"/>
              <a:t>طرق حماية الملكية</a:t>
            </a:r>
            <a:endParaRPr lang="ar-IQ" sz="7200" dirty="0"/>
          </a:p>
        </p:txBody>
      </p:sp>
      <p:sp>
        <p:nvSpPr>
          <p:cNvPr id="7" name="Down Arrow 6"/>
          <p:cNvSpPr/>
          <p:nvPr/>
        </p:nvSpPr>
        <p:spPr>
          <a:xfrm>
            <a:off x="9392194" y="1295930"/>
            <a:ext cx="718454" cy="428366"/>
          </a:xfrm>
          <a:prstGeom prst="downArrow">
            <a:avLst>
              <a:gd name="adj1" fmla="val 50000"/>
              <a:gd name="adj2" fmla="val 441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Rounded Rectangle 11"/>
          <p:cNvSpPr/>
          <p:nvPr/>
        </p:nvSpPr>
        <p:spPr>
          <a:xfrm>
            <a:off x="8820693" y="1710089"/>
            <a:ext cx="2191295" cy="93366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حماية الملكية الرومانية</a:t>
            </a:r>
            <a:endParaRPr lang="ar-IQ" dirty="0"/>
          </a:p>
        </p:txBody>
      </p:sp>
      <p:sp>
        <p:nvSpPr>
          <p:cNvPr id="13" name="Rectangle 12"/>
          <p:cNvSpPr/>
          <p:nvPr/>
        </p:nvSpPr>
        <p:spPr>
          <a:xfrm>
            <a:off x="3187339" y="1724296"/>
            <a:ext cx="1685108" cy="9194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حماية الملكية البريتورية</a:t>
            </a:r>
            <a:endParaRPr lang="ar-IQ" dirty="0"/>
          </a:p>
        </p:txBody>
      </p:sp>
      <p:sp>
        <p:nvSpPr>
          <p:cNvPr id="14" name="Down Arrow 13"/>
          <p:cNvSpPr/>
          <p:nvPr/>
        </p:nvSpPr>
        <p:spPr>
          <a:xfrm>
            <a:off x="9980023" y="4212771"/>
            <a:ext cx="222069" cy="5355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Right Arrow 14"/>
          <p:cNvSpPr/>
          <p:nvPr/>
        </p:nvSpPr>
        <p:spPr>
          <a:xfrm>
            <a:off x="10110649" y="4667180"/>
            <a:ext cx="112558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Left Arrow 19"/>
          <p:cNvSpPr/>
          <p:nvPr/>
        </p:nvSpPr>
        <p:spPr>
          <a:xfrm>
            <a:off x="9287691" y="4666714"/>
            <a:ext cx="783771" cy="3209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Down Arrow 20"/>
          <p:cNvSpPr/>
          <p:nvPr/>
        </p:nvSpPr>
        <p:spPr>
          <a:xfrm>
            <a:off x="8820694" y="5019879"/>
            <a:ext cx="267790" cy="488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Rounded Rectangle 21"/>
          <p:cNvSpPr/>
          <p:nvPr/>
        </p:nvSpPr>
        <p:spPr>
          <a:xfrm>
            <a:off x="11218822" y="4212772"/>
            <a:ext cx="914403" cy="19076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شروط الدعوى</a:t>
            </a:r>
            <a:endParaRPr lang="ar-IQ" dirty="0"/>
          </a:p>
        </p:txBody>
      </p:sp>
      <p:sp>
        <p:nvSpPr>
          <p:cNvPr id="23" name="Rounded Rectangle 22"/>
          <p:cNvSpPr/>
          <p:nvPr/>
        </p:nvSpPr>
        <p:spPr>
          <a:xfrm>
            <a:off x="8425540" y="4213198"/>
            <a:ext cx="862149" cy="1907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IQ" dirty="0" smtClean="0"/>
              <a:t>اثار الدعوى</a:t>
            </a:r>
            <a:endParaRPr lang="ar-IQ" dirty="0"/>
          </a:p>
        </p:txBody>
      </p:sp>
      <p:sp>
        <p:nvSpPr>
          <p:cNvPr id="3" name="Left Arrow 2"/>
          <p:cNvSpPr/>
          <p:nvPr/>
        </p:nvSpPr>
        <p:spPr>
          <a:xfrm>
            <a:off x="8007531" y="4373920"/>
            <a:ext cx="404948" cy="1679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ound Single Corner Rectangle 7"/>
          <p:cNvSpPr/>
          <p:nvPr/>
        </p:nvSpPr>
        <p:spPr>
          <a:xfrm>
            <a:off x="6675121" y="4212771"/>
            <a:ext cx="1373768" cy="453943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رد المال</a:t>
            </a:r>
            <a:endParaRPr lang="ar-IQ" dirty="0"/>
          </a:p>
        </p:txBody>
      </p:sp>
      <p:sp>
        <p:nvSpPr>
          <p:cNvPr id="18" name="Round Single Corner Rectangle 17"/>
          <p:cNvSpPr/>
          <p:nvPr/>
        </p:nvSpPr>
        <p:spPr>
          <a:xfrm>
            <a:off x="6675121" y="4721841"/>
            <a:ext cx="1386838" cy="29803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رد الثمار</a:t>
            </a:r>
            <a:endParaRPr lang="ar-IQ" dirty="0"/>
          </a:p>
        </p:txBody>
      </p:sp>
      <p:sp>
        <p:nvSpPr>
          <p:cNvPr id="24" name="Round Single Corner Rectangle 23"/>
          <p:cNvSpPr/>
          <p:nvPr/>
        </p:nvSpPr>
        <p:spPr>
          <a:xfrm>
            <a:off x="6675119" y="5019880"/>
            <a:ext cx="1386839" cy="46950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التعويض عن الهلاك</a:t>
            </a:r>
            <a:endParaRPr lang="ar-IQ" dirty="0"/>
          </a:p>
        </p:txBody>
      </p:sp>
      <p:sp>
        <p:nvSpPr>
          <p:cNvPr id="26" name="Round Single Corner Rectangle 25"/>
          <p:cNvSpPr/>
          <p:nvPr/>
        </p:nvSpPr>
        <p:spPr>
          <a:xfrm>
            <a:off x="6675120" y="5508784"/>
            <a:ext cx="1386838" cy="52015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استرداد المصروفات</a:t>
            </a:r>
            <a:endParaRPr lang="ar-IQ" dirty="0"/>
          </a:p>
        </p:txBody>
      </p:sp>
      <p:sp>
        <p:nvSpPr>
          <p:cNvPr id="28" name="Round Single Corner Rectangle 27"/>
          <p:cNvSpPr/>
          <p:nvPr/>
        </p:nvSpPr>
        <p:spPr>
          <a:xfrm>
            <a:off x="509452" y="1996222"/>
            <a:ext cx="1737360" cy="812292"/>
          </a:xfrm>
          <a:prstGeom prst="round1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حماية الملكية الاجنبية</a:t>
            </a:r>
            <a:endParaRPr lang="ar-IQ" dirty="0"/>
          </a:p>
        </p:txBody>
      </p:sp>
      <p:sp>
        <p:nvSpPr>
          <p:cNvPr id="29" name="Down Arrow 28"/>
          <p:cNvSpPr/>
          <p:nvPr/>
        </p:nvSpPr>
        <p:spPr>
          <a:xfrm>
            <a:off x="3827417" y="2643750"/>
            <a:ext cx="209006" cy="791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0" name="Round Single Corner Rectangle 29"/>
          <p:cNvSpPr/>
          <p:nvPr/>
        </p:nvSpPr>
        <p:spPr>
          <a:xfrm>
            <a:off x="2612571" y="3389812"/>
            <a:ext cx="2873829" cy="109074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حماية مشتر المال النفيس بالتسليم دون شكليات</a:t>
            </a:r>
            <a:endParaRPr lang="ar-IQ" dirty="0"/>
          </a:p>
        </p:txBody>
      </p:sp>
      <p:sp>
        <p:nvSpPr>
          <p:cNvPr id="31" name="Down Arrow 30"/>
          <p:cNvSpPr/>
          <p:nvPr/>
        </p:nvSpPr>
        <p:spPr>
          <a:xfrm>
            <a:off x="1254034" y="2880043"/>
            <a:ext cx="169817" cy="555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Round Single Corner Rectangle 31"/>
          <p:cNvSpPr/>
          <p:nvPr/>
        </p:nvSpPr>
        <p:spPr>
          <a:xfrm>
            <a:off x="248194" y="3435531"/>
            <a:ext cx="1998618" cy="104502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دعوى استرداد خاصة مبنية على افتراض ان المال رومانيا</a:t>
            </a:r>
            <a:endParaRPr lang="ar-IQ" dirty="0"/>
          </a:p>
        </p:txBody>
      </p:sp>
      <p:sp>
        <p:nvSpPr>
          <p:cNvPr id="33" name="Left Arrow 32"/>
          <p:cNvSpPr/>
          <p:nvPr/>
        </p:nvSpPr>
        <p:spPr>
          <a:xfrm>
            <a:off x="8101145" y="4748348"/>
            <a:ext cx="310249" cy="2393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4" name="Left Arrow 33"/>
          <p:cNvSpPr/>
          <p:nvPr/>
        </p:nvSpPr>
        <p:spPr>
          <a:xfrm>
            <a:off x="8095695" y="5133703"/>
            <a:ext cx="315699" cy="2071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5" name="Left Arrow 34"/>
          <p:cNvSpPr/>
          <p:nvPr/>
        </p:nvSpPr>
        <p:spPr>
          <a:xfrm>
            <a:off x="8082626" y="5721531"/>
            <a:ext cx="328768" cy="1436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6" name="Down Arrow 35"/>
          <p:cNvSpPr/>
          <p:nvPr/>
        </p:nvSpPr>
        <p:spPr>
          <a:xfrm>
            <a:off x="3931920" y="1279525"/>
            <a:ext cx="287384" cy="389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Down Arrow 36"/>
          <p:cNvSpPr/>
          <p:nvPr/>
        </p:nvSpPr>
        <p:spPr>
          <a:xfrm>
            <a:off x="1515291" y="1224167"/>
            <a:ext cx="76198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Down Arrow 37"/>
          <p:cNvSpPr/>
          <p:nvPr/>
        </p:nvSpPr>
        <p:spPr>
          <a:xfrm>
            <a:off x="992777" y="1295930"/>
            <a:ext cx="365760" cy="700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0170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13</cp:revision>
  <dcterms:created xsi:type="dcterms:W3CDTF">2020-03-06T09:24:01Z</dcterms:created>
  <dcterms:modified xsi:type="dcterms:W3CDTF">2020-03-06T11:12:47Z</dcterms:modified>
</cp:coreProperties>
</file>