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441C42-7BAF-8343-8D41-EB6AB8244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388E4F9-323C-6F43-A711-49715A683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4940A4-0B25-4649-AAA5-99D6269CF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FCBCB5-0D3B-8F41-855E-CCF9E38F7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061475-DBAA-9342-A8B4-8849DD03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848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F8C8BB-8951-C046-AB9F-2AF08ED25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C3516B0-AB02-CF49-AD91-855C9ADCE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DE072A-5DFB-394E-BC6B-08BCE142A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3631E4-7A26-794A-92C8-09A9DFCA6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2B232C8-78BE-B54F-97F0-28C2EDBA9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62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FE27F94-380D-0244-97DA-FC1513EF8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FEFA3B6-33B7-284B-B813-3B56116B8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706B388-1469-5840-B75B-9CEC5E5F3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CF4C803-64C4-9D41-A914-DC0760BE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19BD29-6E5A-FC4F-9230-F28C74CF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994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C60949-1357-614A-8E5E-4A0B2EE56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5BD2ED-D5C6-1542-B28B-2C6111FFD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37BD40-ABA3-874A-A3C2-AE7ADC98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82653B-223D-6644-8448-BBD9DDD1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E5259C-E848-CB4F-8376-848A553E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039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61B1FB-32AF-F74F-9FA6-1D837EB08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81EDC4-BD30-B449-AF35-712785E0B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832C57-47E5-0642-A1D1-2A2BD1B1D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E95516-610E-D94C-A083-92CB1B9E7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6BAEF9-C4EA-574F-B77B-6FA3A58B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543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067C44-9571-3E4F-B6B7-5B34B5E6F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8873B59-BA6D-EA4C-8A17-F67B133A5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772302E-1976-0D43-8D91-3C58DA662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6F02ED1-1ACC-524F-8E7D-9B242F25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C394484-4309-EB4C-BAB7-F5603C3D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AE990FE-C98B-C141-8F17-0DF0C1C2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663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F0CC56-70E0-4645-9413-1E701B4E1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1650420-82E6-7B49-8C19-A2502341A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FC59C66-704C-744E-AF3B-AA8DDE4DD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09DC7E3-A7EE-0D46-834C-67545AA99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728A3F3-44AC-164F-882A-FADB364E7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0843AD2-16EC-F04F-BA88-3CF8EB8A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22E9A76-3603-D248-9158-45C11C03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E4A5AC3-1EB7-914A-86D6-80E19590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854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930561-74B8-6941-8C97-3880B0EFA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B9233E9-246B-1E4E-95A4-EDD6380A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8F2BE53-0E7F-1345-A222-FB24CF92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48F4DD0-C1C4-F841-AEC4-521124DF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445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82E82B0-04EA-BE46-8D5A-56213835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EE92DF6-6900-444C-A284-6DCD3BC6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E194A59-29EC-E44B-80E5-E7FA4A7F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049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B791F7-F3EB-FF45-A950-234F87D73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CD17FFB-15AC-3040-8170-0DF01BAEA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C09C7AB-2BEC-434E-ABBC-0FE9273C1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542A96F-0CD8-3B4D-8D91-7BDAE640E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6D13889-6538-AE4F-BC15-35930621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E5F40EF-754A-BA44-A198-C3FB0F2C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173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C59B10-B12C-B34E-BF23-03C74FA2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47D3A5E-20BA-CF4B-85B5-AC93B52D6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040EE54-6127-D348-B0E5-A54BFA0AD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223E1BF-8637-3D45-8B4E-63C3BED5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82E01F8-DC25-6347-8074-0B1066A6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1480C8-F0CB-304E-919E-06328FCC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504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86723BE-D462-884C-88B8-00EEF3858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610AEBF-D180-4248-9E3F-29F2DF46E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4CAA46-69A6-C74A-AACD-268C1C1F7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2FAF-F394-F540-94D6-CF0488247F75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DB3703-DADB-8247-BC01-1BCD9ED4D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AE20A7-743D-1F48-9F4C-0E64D5D67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04C7-1416-0A44-A7AE-632AEA6C4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037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6F7CA7-8B1E-244B-918B-1993A98EC7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الخبره كدليل من ادله الاثبات الجزائي</a:t>
            </a:r>
            <a:endParaRPr lang="ar-IQ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8E0C3F8-FEAA-394F-821A-BAD397990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793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59B6EF-8EFC-AC42-A899-D60FCBEDA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6" name="جدول 6">
            <a:extLst>
              <a:ext uri="{FF2B5EF4-FFF2-40B4-BE49-F238E27FC236}">
                <a16:creationId xmlns:a16="http://schemas.microsoft.com/office/drawing/2014/main" id="{05D1DFCF-C4A4-4E47-B856-22B05C90D91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1855506"/>
              </p:ext>
            </p:extLst>
          </p:nvPr>
        </p:nvGraphicFramePr>
        <p:xfrm>
          <a:off x="838200" y="1825625"/>
          <a:ext cx="518160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1890923999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726288747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894308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663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27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518661"/>
                  </a:ext>
                </a:extLst>
              </a:tr>
            </a:tbl>
          </a:graphicData>
        </a:graphic>
      </p:graphicFrame>
      <p:pic>
        <p:nvPicPr>
          <p:cNvPr id="5" name="صورة 5">
            <a:extLst>
              <a:ext uri="{FF2B5EF4-FFF2-40B4-BE49-F238E27FC236}">
                <a16:creationId xmlns:a16="http://schemas.microsoft.com/office/drawing/2014/main" id="{33828645-94FE-694B-A3A3-7CE9BC2773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80950" y="1825625"/>
            <a:ext cx="3764099" cy="4351338"/>
          </a:xfrm>
        </p:spPr>
      </p:pic>
    </p:spTree>
    <p:extLst>
      <p:ext uri="{BB962C8B-B14F-4D97-AF65-F5344CB8AC3E}">
        <p14:creationId xmlns:p14="http://schemas.microsoft.com/office/powerpoint/2010/main" val="4460856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2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الخبره كدليل من ادله الاثبات الجزائي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الخبره كدليل من ادله الاثبات الجزائي</dc:title>
  <dc:creator>huda hatif</dc:creator>
  <cp:lastModifiedBy>huda hatif</cp:lastModifiedBy>
  <cp:revision>1</cp:revision>
  <dcterms:created xsi:type="dcterms:W3CDTF">2022-02-16T09:58:55Z</dcterms:created>
  <dcterms:modified xsi:type="dcterms:W3CDTF">2022-02-16T09:59:39Z</dcterms:modified>
</cp:coreProperties>
</file>