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22:30:29.604" idx="1">
    <p:pos x="4237" y="359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64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770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663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457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915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501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993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826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322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46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523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A38E-FC4D-4804-919A-0D82B612EC57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4BB2-1CA9-4205-BEDF-68219134A9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1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40"/>
            <a:ext cx="10058400" cy="6479176"/>
          </a:xfrm>
        </p:spPr>
        <p:txBody>
          <a:bodyPr/>
          <a:lstStyle/>
          <a:p>
            <a:endParaRPr lang="ar-IQ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741821" y="91441"/>
            <a:ext cx="2625629" cy="10058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التقنين</a:t>
            </a:r>
            <a:endParaRPr lang="ar-IQ" dirty="0"/>
          </a:p>
        </p:txBody>
      </p:sp>
      <p:cxnSp>
        <p:nvCxnSpPr>
          <p:cNvPr id="7" name="Straight Arrow Connector 6"/>
          <p:cNvCxnSpPr>
            <a:stCxn id="4" idx="5"/>
          </p:cNvCxnSpPr>
          <p:nvPr/>
        </p:nvCxnSpPr>
        <p:spPr>
          <a:xfrm>
            <a:off x="6982936" y="949979"/>
            <a:ext cx="1507921" cy="5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93177" y="988238"/>
            <a:ext cx="1662265" cy="17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98493" y="1036228"/>
            <a:ext cx="0" cy="661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67051" y="1036228"/>
            <a:ext cx="13063" cy="76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576457" y="1698170"/>
            <a:ext cx="3892728" cy="97971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القوانين الشرقية القديمة</a:t>
            </a:r>
            <a:endParaRPr lang="ar-IQ" dirty="0"/>
          </a:p>
        </p:txBody>
      </p:sp>
      <p:sp>
        <p:nvSpPr>
          <p:cNvPr id="17" name="Rectangle 16"/>
          <p:cNvSpPr/>
          <p:nvPr/>
        </p:nvSpPr>
        <p:spPr>
          <a:xfrm>
            <a:off x="1828800" y="1800701"/>
            <a:ext cx="4537167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القوانين الغربية القديمة</a:t>
            </a:r>
            <a:endParaRPr lang="ar-IQ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457509" y="2715101"/>
            <a:ext cx="0" cy="57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509760" y="3082991"/>
            <a:ext cx="1058091" cy="89387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القوانين العراقية القديمة</a:t>
            </a:r>
            <a:endParaRPr lang="ar-IQ" dirty="0"/>
          </a:p>
        </p:txBody>
      </p:sp>
      <p:cxnSp>
        <p:nvCxnSpPr>
          <p:cNvPr id="22" name="Straight Arrow Connector 21"/>
          <p:cNvCxnSpPr>
            <a:stCxn id="16" idx="2"/>
            <a:endCxn id="16" idx="2"/>
          </p:cNvCxnSpPr>
          <p:nvPr/>
        </p:nvCxnSpPr>
        <p:spPr>
          <a:xfrm>
            <a:off x="9522821" y="267788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961120" y="2715101"/>
            <a:ext cx="0" cy="53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482149" y="3108959"/>
            <a:ext cx="975359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القانون الهندي</a:t>
            </a:r>
            <a:endParaRPr lang="ar-IQ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490857" y="2642959"/>
            <a:ext cx="0" cy="880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080069" y="3082992"/>
            <a:ext cx="1249683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القانون المصري القديم</a:t>
            </a:r>
            <a:endParaRPr lang="ar-IQ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07577" y="2745489"/>
            <a:ext cx="13063" cy="50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626757" y="2952208"/>
            <a:ext cx="1055590" cy="114875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القوانين اليونانية</a:t>
            </a:r>
            <a:endParaRPr lang="ar-IQ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010297" y="2745489"/>
            <a:ext cx="13063" cy="650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982687" y="3082990"/>
            <a:ext cx="1240972" cy="110821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القانون الروماني</a:t>
            </a:r>
            <a:endParaRPr lang="ar-IQ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0093233" y="3997391"/>
            <a:ext cx="574767" cy="626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9627326" y="4770150"/>
            <a:ext cx="849086" cy="5486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اورنمو</a:t>
            </a:r>
            <a:endParaRPr lang="ar-IQ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0071463" y="4023359"/>
            <a:ext cx="21770" cy="589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8841377" y="4766206"/>
            <a:ext cx="775064" cy="56564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بلااما</a:t>
            </a:r>
            <a:endParaRPr lang="ar-IQ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8511547" y="3993558"/>
            <a:ext cx="1603456" cy="823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0193379" y="3976865"/>
            <a:ext cx="1099462" cy="78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10458993" y="4781241"/>
            <a:ext cx="1010192" cy="5486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حمورابي</a:t>
            </a:r>
            <a:endParaRPr lang="ar-IQ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411837" y="4023359"/>
            <a:ext cx="570952" cy="600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5747656" y="4624251"/>
            <a:ext cx="992777" cy="86214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داركون</a:t>
            </a:r>
            <a:endParaRPr lang="ar-IQ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4959530" y="4023359"/>
            <a:ext cx="52255" cy="589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4698276" y="4624251"/>
            <a:ext cx="844728" cy="8228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صولون</a:t>
            </a:r>
            <a:endParaRPr lang="ar-IQ" dirty="0"/>
          </a:p>
        </p:txBody>
      </p:sp>
      <p:sp>
        <p:nvSpPr>
          <p:cNvPr id="72" name="Subtitle 71"/>
          <p:cNvSpPr>
            <a:spLocks noGrp="1"/>
          </p:cNvSpPr>
          <p:nvPr>
            <p:ph type="subTitle" idx="1"/>
          </p:nvPr>
        </p:nvSpPr>
        <p:spPr>
          <a:xfrm>
            <a:off x="7643949" y="4764266"/>
            <a:ext cx="1171302" cy="5675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85000" lnSpcReduction="10000"/>
          </a:bodyPr>
          <a:lstStyle/>
          <a:p>
            <a:pPr algn="ctr"/>
            <a:r>
              <a:rPr lang="ar-IQ" dirty="0" smtClean="0"/>
              <a:t>لبت </a:t>
            </a:r>
            <a:r>
              <a:rPr lang="ar-IQ" sz="1800" dirty="0" smtClean="0"/>
              <a:t>عشت</a:t>
            </a:r>
            <a:r>
              <a:rPr lang="ar-IQ" dirty="0" smtClean="0"/>
              <a:t>ار</a:t>
            </a:r>
            <a:endParaRPr lang="ar-IQ" dirty="0"/>
          </a:p>
        </p:txBody>
      </p:sp>
      <p:sp>
        <p:nvSpPr>
          <p:cNvPr id="75" name="TextBox 74"/>
          <p:cNvSpPr txBox="1"/>
          <p:nvPr/>
        </p:nvSpPr>
        <p:spPr>
          <a:xfrm>
            <a:off x="3422469" y="253419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  <p:sp>
        <p:nvSpPr>
          <p:cNvPr id="3" name="Rounded Rectangle 2"/>
          <p:cNvSpPr/>
          <p:nvPr/>
        </p:nvSpPr>
        <p:spPr>
          <a:xfrm>
            <a:off x="6823165" y="273199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365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10</cp:revision>
  <dcterms:created xsi:type="dcterms:W3CDTF">2020-01-09T18:16:35Z</dcterms:created>
  <dcterms:modified xsi:type="dcterms:W3CDTF">2020-01-10T08:17:09Z</dcterms:modified>
</cp:coreProperties>
</file>