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351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497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120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29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898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38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304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724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989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60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242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43629-FCF0-4DCD-AD01-AB1663452205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AB8AC-8567-40C6-9F32-89204F09D03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430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881"/>
            <a:ext cx="9144000" cy="757645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ar-IQ" dirty="0" smtClean="0"/>
              <a:t>مصادر القانون الاسلامي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823" y="1071154"/>
            <a:ext cx="11469187" cy="534270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8856617" y="1110343"/>
            <a:ext cx="2991393" cy="1045028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المصادر الاصلية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705394" y="1071154"/>
            <a:ext cx="3592286" cy="108421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المصادر التبعية</a:t>
            </a:r>
            <a:endParaRPr lang="ar-IQ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0" y="2194560"/>
            <a:ext cx="0" cy="11887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56617" y="2155371"/>
            <a:ext cx="0" cy="12670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0117183" y="2704011"/>
            <a:ext cx="1188720" cy="143691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القران</a:t>
            </a:r>
            <a:endParaRPr lang="ar-IQ" dirty="0"/>
          </a:p>
        </p:txBody>
      </p:sp>
      <p:sp>
        <p:nvSpPr>
          <p:cNvPr id="12" name="Oval 11"/>
          <p:cNvSpPr/>
          <p:nvPr/>
        </p:nvSpPr>
        <p:spPr>
          <a:xfrm>
            <a:off x="7994469" y="2625634"/>
            <a:ext cx="1293222" cy="131934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السنة النبوية</a:t>
            </a:r>
            <a:endParaRPr lang="ar-IQ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95205" y="1521822"/>
            <a:ext cx="0" cy="14434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571207" y="1561011"/>
            <a:ext cx="13063" cy="14761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27611" y="1521822"/>
            <a:ext cx="0" cy="13977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340826" y="3043646"/>
            <a:ext cx="1166949" cy="116259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اجماع</a:t>
            </a:r>
            <a:endParaRPr lang="ar-IQ" dirty="0"/>
          </a:p>
        </p:txBody>
      </p:sp>
      <p:sp>
        <p:nvSpPr>
          <p:cNvPr id="20" name="Oval 19"/>
          <p:cNvSpPr/>
          <p:nvPr/>
        </p:nvSpPr>
        <p:spPr>
          <a:xfrm>
            <a:off x="2024742" y="3043646"/>
            <a:ext cx="1149531" cy="10972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قياس</a:t>
            </a:r>
            <a:endParaRPr lang="ar-IQ" dirty="0"/>
          </a:p>
        </p:txBody>
      </p:sp>
      <p:sp>
        <p:nvSpPr>
          <p:cNvPr id="21" name="Oval 20"/>
          <p:cNvSpPr/>
          <p:nvPr/>
        </p:nvSpPr>
        <p:spPr>
          <a:xfrm>
            <a:off x="446314" y="2919548"/>
            <a:ext cx="1219202" cy="126709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استحسان</a:t>
            </a:r>
            <a:endParaRPr lang="ar-IQ" dirty="0"/>
          </a:p>
        </p:txBody>
      </p:sp>
      <p:sp>
        <p:nvSpPr>
          <p:cNvPr id="22" name="Down Arrow 21"/>
          <p:cNvSpPr/>
          <p:nvPr/>
        </p:nvSpPr>
        <p:spPr>
          <a:xfrm>
            <a:off x="8503920" y="3944983"/>
            <a:ext cx="274320" cy="5878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Oval 22"/>
          <p:cNvSpPr/>
          <p:nvPr/>
        </p:nvSpPr>
        <p:spPr>
          <a:xfrm>
            <a:off x="7918540" y="4532812"/>
            <a:ext cx="1463041" cy="1436914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1- قولية</a:t>
            </a:r>
          </a:p>
          <a:p>
            <a:pPr algn="ctr"/>
            <a:r>
              <a:rPr lang="ar-IQ" dirty="0" smtClean="0"/>
              <a:t>2- فعلية</a:t>
            </a:r>
          </a:p>
          <a:p>
            <a:pPr algn="ctr" rtl="1"/>
            <a:r>
              <a:rPr lang="ar-IQ" dirty="0" smtClean="0"/>
              <a:t>3- تقريرية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3918857" y="4186645"/>
            <a:ext cx="176348" cy="93399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Oval 25"/>
          <p:cNvSpPr/>
          <p:nvPr/>
        </p:nvSpPr>
        <p:spPr>
          <a:xfrm>
            <a:off x="2956287" y="4598126"/>
            <a:ext cx="2101487" cy="158060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/>
              <a:t>1- اجماع صريح</a:t>
            </a:r>
          </a:p>
          <a:p>
            <a:pPr algn="ctr" rtl="1"/>
            <a:r>
              <a:rPr lang="ar-IQ" dirty="0" smtClean="0"/>
              <a:t>2- اجماع سكوتي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603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02" y="13878"/>
            <a:ext cx="10515600" cy="1325563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ar-IQ" dirty="0" smtClean="0"/>
              <a:t>نظم القانون الاسلامي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702" y="1381488"/>
            <a:ext cx="10515600" cy="4351338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8765176" y="1410790"/>
            <a:ext cx="2693125" cy="95358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نظام الخلافة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4676502" y="1381488"/>
            <a:ext cx="2194560" cy="9828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نظام الوزارة</a:t>
            </a:r>
            <a:endParaRPr lang="ar-IQ" dirty="0"/>
          </a:p>
        </p:txBody>
      </p:sp>
      <p:sp>
        <p:nvSpPr>
          <p:cNvPr id="6" name="Down Arrow 5"/>
          <p:cNvSpPr/>
          <p:nvPr/>
        </p:nvSpPr>
        <p:spPr>
          <a:xfrm>
            <a:off x="6730092" y="2410960"/>
            <a:ext cx="281940" cy="1071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Down Arrow 6"/>
          <p:cNvSpPr/>
          <p:nvPr/>
        </p:nvSpPr>
        <p:spPr>
          <a:xfrm>
            <a:off x="4637314" y="2369844"/>
            <a:ext cx="418012" cy="1133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6387735" y="3503137"/>
            <a:ext cx="1005842" cy="13039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وزارة تفويض</a:t>
            </a:r>
            <a:endParaRPr lang="ar-IQ" dirty="0"/>
          </a:p>
        </p:txBody>
      </p:sp>
      <p:sp>
        <p:nvSpPr>
          <p:cNvPr id="9" name="Rectangle 8"/>
          <p:cNvSpPr/>
          <p:nvPr/>
        </p:nvSpPr>
        <p:spPr>
          <a:xfrm>
            <a:off x="4402183" y="3503137"/>
            <a:ext cx="1221376" cy="13039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وزارة تنفيذ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942702" y="1410789"/>
            <a:ext cx="2741024" cy="8621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الديوان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4578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مصادر القانون الاسلامي</vt:lpstr>
      <vt:lpstr>نظم القانون الاسلامي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مصادر القانون الاسلامي</dc:title>
  <dc:creator>pc</dc:creator>
  <cp:lastModifiedBy>pc</cp:lastModifiedBy>
  <cp:revision>9</cp:revision>
  <dcterms:created xsi:type="dcterms:W3CDTF">2020-03-26T16:03:54Z</dcterms:created>
  <dcterms:modified xsi:type="dcterms:W3CDTF">2020-03-26T20:00:40Z</dcterms:modified>
</cp:coreProperties>
</file>