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5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5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3E4A-E25E-40FF-A46B-BE87AB004A68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A9DE-2CC5-4CB7-9DB3-780609D0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6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COMPARING THE LAW OF PROPERTY-DIVISION </a:t>
            </a:r>
            <a:r>
              <a:rPr lang="en-US" dirty="0" smtClean="0"/>
              <a:t>OFOWNERSHIP</a:t>
            </a:r>
            <a:r>
              <a:rPr lang="en-US" dirty="0"/>
              <a:t>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7772400" cy="46482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INTRODUCTION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Q : Enumerate types of property under modern Civil Codes?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 traditional civilian regime of property law is a distinctive and highly stylized system of property ownership. </a:t>
            </a:r>
          </a:p>
        </p:txBody>
      </p:sp>
    </p:spTree>
    <p:extLst>
      <p:ext uri="{BB962C8B-B14F-4D97-AF65-F5344CB8AC3E}">
        <p14:creationId xmlns:p14="http://schemas.microsoft.com/office/powerpoint/2010/main" val="51784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Originating with Roman property concepts, traditional civilian doctrine recognizes different distinctions in kinds of property: public and private; corporeal and incorporeal; movable and immovable. Further, traditional civil law recognizes only one scheme of property division, dividing ownership conceptually into "</a:t>
            </a:r>
            <a:r>
              <a:rPr lang="en-US" dirty="0" err="1"/>
              <a:t>usus</a:t>
            </a:r>
            <a:r>
              <a:rPr lang="en-US" dirty="0"/>
              <a:t> (use),</a:t>
            </a:r>
            <a:r>
              <a:rPr lang="en-US" dirty="0" err="1"/>
              <a:t>fructus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fruits), and </a:t>
            </a:r>
            <a:r>
              <a:rPr lang="en-US" dirty="0" err="1"/>
              <a:t>abusus</a:t>
            </a:r>
            <a:r>
              <a:rPr lang="en-US" dirty="0"/>
              <a:t> (the right to sell or otherwise dispose of property)."</a:t>
            </a:r>
          </a:p>
        </p:txBody>
      </p:sp>
    </p:spTree>
    <p:extLst>
      <p:ext uri="{BB962C8B-B14F-4D97-AF65-F5344CB8AC3E}">
        <p14:creationId xmlns:p14="http://schemas.microsoft.com/office/powerpoint/2010/main" val="57777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This conception of the proper division of property gives rise to the characteristically civilian property device called usufruct which allows a person to use and enjoy the fruits of a thing without giving that person the ability to dispose of it-the ownership of the </a:t>
            </a:r>
            <a:r>
              <a:rPr lang="en-US" dirty="0" err="1"/>
              <a:t>usus</a:t>
            </a:r>
            <a:r>
              <a:rPr lang="en-US" dirty="0"/>
              <a:t> and the </a:t>
            </a:r>
            <a:r>
              <a:rPr lang="en-US" dirty="0" err="1"/>
              <a:t>fructus</a:t>
            </a:r>
            <a:r>
              <a:rPr lang="en-US" dirty="0"/>
              <a:t> without the </a:t>
            </a:r>
            <a:r>
              <a:rPr lang="en-US" dirty="0" err="1"/>
              <a:t>abusus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742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COMPARING THE LAW OF PROPERTY-DIVISION OFOWNERSHIP, USUFRUCTS, AND SERVITUDES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 : Define the meaning of </a:t>
            </a:r>
            <a:r>
              <a:rPr lang="en-US" dirty="0"/>
              <a:t>servitudes 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Another </a:t>
            </a:r>
            <a:r>
              <a:rPr lang="en-US" dirty="0"/>
              <a:t>identifying characteristic of civil law property is the concept of servitudes or a benefit for one piece of one estate over another to permit the exercise of some power, including a right of passage. This concept, like the term itself, dates back to ancient Rome. Its origins are derived from the Latin term </a:t>
            </a:r>
            <a:r>
              <a:rPr lang="en-US" dirty="0" err="1"/>
              <a:t>servus</a:t>
            </a:r>
            <a:r>
              <a:rPr lang="en-US" dirty="0"/>
              <a:t>, meaning slave-originally applicable to the relationship between a master and serf.69 Though the concept has changed to apply only to </a:t>
            </a:r>
            <a:r>
              <a:rPr lang="en-US" dirty="0" err="1"/>
              <a:t>servient</a:t>
            </a:r>
            <a:r>
              <a:rPr lang="en-US" dirty="0"/>
              <a:t> and dominant pieces of land, the term remains. </a:t>
            </a:r>
          </a:p>
        </p:txBody>
      </p:sp>
    </p:spTree>
    <p:extLst>
      <p:ext uri="{BB962C8B-B14F-4D97-AF65-F5344CB8AC3E}">
        <p14:creationId xmlns:p14="http://schemas.microsoft.com/office/powerpoint/2010/main" val="52634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COMPARING THE LAW OF PROPERTY-DIVISION OFOWNERSHIP, USUFRUCTS, AND SERVITUDES </vt:lpstr>
      <vt:lpstr>COMPARING THE LAW OF PROPERTY-DIVISION OFOWNERSHIP, USUFRUCTS, AND SERVITUDES </vt:lpstr>
      <vt:lpstr>COMPARING THE LAW OF PROPERTY-DIVISION OFOWNERSHIP, USUFRUCTS, AND SERVITUDES </vt:lpstr>
      <vt:lpstr>COMPARING THE LAW OF PROPERTY-DIVISION OFOWNERSHIP, USUFRUCTS, AND SERVITUDES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2022-04-01T08:00:19Z</dcterms:created>
  <dcterms:modified xsi:type="dcterms:W3CDTF">2022-04-01T09:26:07Z</dcterms:modified>
</cp:coreProperties>
</file>