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03/03/1444</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03/03/1444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03/03/1444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03/03/1444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03/03/1444</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التحقيق </a:t>
            </a:r>
            <a:r>
              <a:rPr lang="ar-IQ" dirty="0" smtClean="0"/>
              <a:t>الاداري</a:t>
            </a:r>
            <a:br>
              <a:rPr lang="ar-IQ" dirty="0" smtClean="0"/>
            </a:br>
            <a:endParaRPr lang="ar-IQ" dirty="0"/>
          </a:p>
        </p:txBody>
      </p:sp>
      <p:sp>
        <p:nvSpPr>
          <p:cNvPr id="3" name="عنوان فرعي 2"/>
          <p:cNvSpPr>
            <a:spLocks noGrp="1"/>
          </p:cNvSpPr>
          <p:nvPr>
            <p:ph type="subTitle" idx="1"/>
          </p:nvPr>
        </p:nvSpPr>
        <p:spPr/>
        <p:txBody>
          <a:bodyPr/>
          <a:lstStyle/>
          <a:p>
            <a:pPr algn="r"/>
            <a:r>
              <a:rPr lang="ar-IQ" dirty="0" smtClean="0"/>
              <a:t>اهميته</a:t>
            </a:r>
            <a:endParaRPr lang="ar-IQ" dirty="0"/>
          </a:p>
        </p:txBody>
      </p:sp>
    </p:spTree>
    <p:extLst>
      <p:ext uri="{BB962C8B-B14F-4D97-AF65-F5344CB8AC3E}">
        <p14:creationId xmlns:p14="http://schemas.microsoft.com/office/powerpoint/2010/main" val="642420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اهمية التحقيق الاداري بالنسبة </a:t>
            </a:r>
            <a:r>
              <a:rPr lang="ar-IQ" dirty="0"/>
              <a:t>للإدارة:</a:t>
            </a:r>
          </a:p>
        </p:txBody>
      </p:sp>
      <p:sp>
        <p:nvSpPr>
          <p:cNvPr id="3" name="عنصر نائب للمحتوى 2"/>
          <p:cNvSpPr>
            <a:spLocks noGrp="1"/>
          </p:cNvSpPr>
          <p:nvPr>
            <p:ph idx="1"/>
          </p:nvPr>
        </p:nvSpPr>
        <p:spPr/>
        <p:txBody>
          <a:bodyPr>
            <a:normAutofit/>
          </a:bodyPr>
          <a:lstStyle/>
          <a:p>
            <a:r>
              <a:rPr lang="ar-IQ" dirty="0"/>
              <a:t>يعد الموظف الركيزة الاساس في الوظيفة العامة والهرم الاداري فهو عقل الدولة المدبر وساعدها المنفذ لذلك لابد ان تكفل الدولة حمايته وحماية حقوقه الوظيفية (المادية والمعنوية</a:t>
            </a:r>
            <a:r>
              <a:rPr lang="ar-IQ" dirty="0" smtClean="0"/>
              <a:t>). </a:t>
            </a:r>
            <a:endParaRPr lang="ar-IQ" dirty="0"/>
          </a:p>
        </p:txBody>
      </p:sp>
    </p:spTree>
    <p:extLst>
      <p:ext uri="{BB962C8B-B14F-4D97-AF65-F5344CB8AC3E}">
        <p14:creationId xmlns:p14="http://schemas.microsoft.com/office/powerpoint/2010/main" val="214209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اهمية التحقيق الاداري بالنسبة للإدارة:</a:t>
            </a:r>
          </a:p>
        </p:txBody>
      </p:sp>
      <p:sp>
        <p:nvSpPr>
          <p:cNvPr id="3" name="عنصر نائب للمحتوى 2"/>
          <p:cNvSpPr>
            <a:spLocks noGrp="1"/>
          </p:cNvSpPr>
          <p:nvPr>
            <p:ph idx="1"/>
          </p:nvPr>
        </p:nvSpPr>
        <p:spPr/>
        <p:txBody>
          <a:bodyPr/>
          <a:lstStyle/>
          <a:p>
            <a:r>
              <a:rPr lang="ar-IQ" dirty="0" smtClean="0"/>
              <a:t>من </a:t>
            </a:r>
            <a:r>
              <a:rPr lang="ar-IQ" dirty="0"/>
              <a:t>خلال التحقيق </a:t>
            </a:r>
            <a:r>
              <a:rPr lang="ar-IQ" dirty="0" smtClean="0"/>
              <a:t>يدافع الموظف </a:t>
            </a:r>
            <a:r>
              <a:rPr lang="ar-IQ" dirty="0"/>
              <a:t>عن نفسه ويشعر بالأمن والعدالة مما ينعكس على ادائه وعلى سير المرفق العام بانتظام واطراد، ومن جانب اخر الادارة لا تفرض عقوبات تفتقر للدقة وانما تتصرف وفق معلومات صحيحة ودقيقة تحفظ لها هيبتها ومكانتها بين السلطات، ويمكنها من معالجة الخلل والضعف مستقبلا.</a:t>
            </a:r>
          </a:p>
          <a:p>
            <a:endParaRPr lang="ar-IQ" dirty="0"/>
          </a:p>
        </p:txBody>
      </p:sp>
    </p:spTree>
    <p:extLst>
      <p:ext uri="{BB962C8B-B14F-4D97-AF65-F5344CB8AC3E}">
        <p14:creationId xmlns:p14="http://schemas.microsoft.com/office/powerpoint/2010/main" val="371007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اهمية التحقيق الاداري بالنسبة </a:t>
            </a:r>
            <a:r>
              <a:rPr lang="ar-IQ" dirty="0"/>
              <a:t>للمجتمع:</a:t>
            </a:r>
          </a:p>
        </p:txBody>
      </p:sp>
      <p:sp>
        <p:nvSpPr>
          <p:cNvPr id="3" name="عنصر نائب للمحتوى 2"/>
          <p:cNvSpPr>
            <a:spLocks noGrp="1"/>
          </p:cNvSpPr>
          <p:nvPr>
            <p:ph idx="1"/>
          </p:nvPr>
        </p:nvSpPr>
        <p:spPr/>
        <p:txBody>
          <a:bodyPr/>
          <a:lstStyle/>
          <a:p>
            <a:r>
              <a:rPr lang="ar-IQ" dirty="0"/>
              <a:t>اولا: هو ضمانة من ضمانات الموظف العام: فهو يعني ان الادارة كفلت حق الموظف في ان يقاضى بعيدا عن الظلم والتعسف</a:t>
            </a:r>
            <a:r>
              <a:rPr lang="ar-IQ" dirty="0" smtClean="0"/>
              <a:t>.</a:t>
            </a:r>
            <a:endParaRPr lang="ar-IQ" dirty="0"/>
          </a:p>
        </p:txBody>
      </p:sp>
    </p:spTree>
    <p:extLst>
      <p:ext uri="{BB962C8B-B14F-4D97-AF65-F5344CB8AC3E}">
        <p14:creationId xmlns:p14="http://schemas.microsoft.com/office/powerpoint/2010/main" val="586134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اهمية التحقيق الاداري بالنسبة للمجتمع:</a:t>
            </a:r>
          </a:p>
        </p:txBody>
      </p:sp>
      <p:sp>
        <p:nvSpPr>
          <p:cNvPr id="3" name="عنصر نائب للمحتوى 2"/>
          <p:cNvSpPr>
            <a:spLocks noGrp="1"/>
          </p:cNvSpPr>
          <p:nvPr>
            <p:ph idx="1"/>
          </p:nvPr>
        </p:nvSpPr>
        <p:spPr/>
        <p:txBody>
          <a:bodyPr/>
          <a:lstStyle/>
          <a:p>
            <a:r>
              <a:rPr lang="ar-IQ" dirty="0"/>
              <a:t>ثانيا: بالنظر لتوسع دور الدولة ودخولها في كافة المجالات ازدادت اهمية الوظيفة العامة وازداد عدد الكوادر العاملة مع الادارة الامر الذي يتطلب حمايتهم وتوفير الضمانات اللازمة لهم لتحقيق السكينة الروحية والامن الوظيفي الامر الذي تتقدم به المجتمعات.</a:t>
            </a:r>
          </a:p>
          <a:p>
            <a:endParaRPr lang="ar-IQ" dirty="0"/>
          </a:p>
        </p:txBody>
      </p:sp>
    </p:spTree>
    <p:extLst>
      <p:ext uri="{BB962C8B-B14F-4D97-AF65-F5344CB8AC3E}">
        <p14:creationId xmlns:p14="http://schemas.microsoft.com/office/powerpoint/2010/main" val="1970302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168</Words>
  <Application>Microsoft Office PowerPoint</Application>
  <PresentationFormat>عرض على الشاشة (3:4)‏</PresentationFormat>
  <Paragraphs>10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أوستن</vt:lpstr>
      <vt:lpstr>التحقيق الاداري </vt:lpstr>
      <vt:lpstr>اهمية التحقيق الاداري بالنسبة للإدارة:</vt:lpstr>
      <vt:lpstr>اهمية التحقيق الاداري بالنسبة للإدارة:</vt:lpstr>
      <vt:lpstr>اهمية التحقيق الاداري بالنسبة للمجتمع:</vt:lpstr>
      <vt:lpstr>اهمية التحقيق الاداري بالنسبة للمجتمع: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التحقيق الاداري </dc:title>
  <dc:creator>سجى</dc:creator>
  <cp:lastModifiedBy>سجى</cp:lastModifiedBy>
  <cp:revision>1</cp:revision>
  <dcterms:created xsi:type="dcterms:W3CDTF">2022-09-28T14:11:19Z</dcterms:created>
  <dcterms:modified xsi:type="dcterms:W3CDTF">2022-09-28T14:21:56Z</dcterms:modified>
</cp:coreProperties>
</file>