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IQ" dirty="0" smtClean="0"/>
              <a:t>التحقيق الاداري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206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2800" dirty="0"/>
              <a:t>حرية الدفاع في التحقيق الاداري</a:t>
            </a:r>
            <a:br>
              <a:rPr lang="ar-IQ" sz="2800" dirty="0"/>
            </a:br>
            <a:r>
              <a:rPr lang="ar-IQ" sz="2800" dirty="0"/>
              <a:t>من اجل ممارسة حق الدفاع بالشكل الصحيح لابد من وجود جملة امور وكما يأتي: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 تحريم حلف اليمين:</a:t>
            </a:r>
          </a:p>
          <a:p>
            <a:r>
              <a:rPr lang="ar-IQ" dirty="0" smtClean="0"/>
              <a:t>هذه القاعدة تتفرع عن الاولى فلا يجوز اجبار الموظف على قول ما لا يريد قوله وذلك بإيقافه موقفا حرجا ما بين تعرضه للجزاء </a:t>
            </a:r>
            <a:r>
              <a:rPr lang="ar-IQ" dirty="0" err="1" smtClean="0"/>
              <a:t>للجزاء</a:t>
            </a:r>
            <a:r>
              <a:rPr lang="ar-IQ" dirty="0" smtClean="0"/>
              <a:t> بقول الحقيقة او الحلف الكاذب ومخالفة ضميره الديني او الاخلاقي بان يلجا الى الكذب في دفاعه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243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/>
              <a:t>تحريم حلف اليمين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وتعتبر هذه القاعدة من النظام العام فلا يجوز فيها التنازل،</a:t>
            </a:r>
          </a:p>
          <a:p>
            <a:r>
              <a:rPr lang="ar-IQ" dirty="0" smtClean="0"/>
              <a:t>كما يلحق بالبطلان كل التصرفات التي تخالفها.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395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/>
              <a:t>تحريم حلف اليمين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ونشير الى ان الفقه القانوني والقضاء اجمعا على تحريم حلف المتهم اليمين لما يمثله ذلك </a:t>
            </a:r>
            <a:r>
              <a:rPr lang="ar-IQ" smtClean="0"/>
              <a:t>من تأثير </a:t>
            </a:r>
            <a:r>
              <a:rPr lang="ar-IQ" dirty="0" smtClean="0"/>
              <a:t>على ارادة الموظف ومن ثم اجباره على قول ما لا يريد.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26336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</TotalTime>
  <Words>108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أوستن</vt:lpstr>
      <vt:lpstr>التحقيق الاداري</vt:lpstr>
      <vt:lpstr>حرية الدفاع في التحقيق الاداري من اجل ممارسة حق الدفاع بالشكل الصحيح لابد من وجود جملة امور وكما يأتي:</vt:lpstr>
      <vt:lpstr>تحريم حلف اليمين:</vt:lpstr>
      <vt:lpstr>تحريم حلف اليمين: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التحقيق الاداري</dc:title>
  <dc:creator>سجى</dc:creator>
  <cp:lastModifiedBy>سجى</cp:lastModifiedBy>
  <cp:revision>3</cp:revision>
  <dcterms:created xsi:type="dcterms:W3CDTF">2022-09-28T15:54:33Z</dcterms:created>
  <dcterms:modified xsi:type="dcterms:W3CDTF">2022-09-28T17:40:07Z</dcterms:modified>
</cp:coreProperties>
</file>