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التحقيق الاداري</a:t>
            </a:r>
            <a:endParaRPr lang="ar-IQ" dirty="0"/>
          </a:p>
        </p:txBody>
      </p:sp>
      <p:sp>
        <p:nvSpPr>
          <p:cNvPr id="3" name="عنوان فرعي 2"/>
          <p:cNvSpPr>
            <a:spLocks noGrp="1"/>
          </p:cNvSpPr>
          <p:nvPr>
            <p:ph type="subTitle" idx="1"/>
          </p:nvPr>
        </p:nvSpPr>
        <p:spPr/>
        <p:txBody>
          <a:bodyPr/>
          <a:lstStyle/>
          <a:p>
            <a:pPr algn="r"/>
            <a:r>
              <a:rPr lang="ar-IQ" dirty="0" smtClean="0"/>
              <a:t>حرية الدفاع</a:t>
            </a:r>
            <a:endParaRPr lang="ar-IQ" dirty="0"/>
          </a:p>
        </p:txBody>
      </p:sp>
    </p:spTree>
    <p:extLst>
      <p:ext uri="{BB962C8B-B14F-4D97-AF65-F5344CB8AC3E}">
        <p14:creationId xmlns:p14="http://schemas.microsoft.com/office/powerpoint/2010/main" val="168173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تعذر استفادة الموظف العام من حق الدفاع</a:t>
            </a:r>
          </a:p>
        </p:txBody>
      </p:sp>
      <p:sp>
        <p:nvSpPr>
          <p:cNvPr id="3" name="عنصر نائب للمحتوى 2"/>
          <p:cNvSpPr>
            <a:spLocks noGrp="1"/>
          </p:cNvSpPr>
          <p:nvPr>
            <p:ph idx="1"/>
          </p:nvPr>
        </p:nvSpPr>
        <p:spPr/>
        <p:txBody>
          <a:bodyPr/>
          <a:lstStyle/>
          <a:p>
            <a:r>
              <a:rPr lang="ar-IQ" dirty="0"/>
              <a:t>في بعض الاحيان قد يتعذر على الموظف المخالف المحال الى التحقيق الاداري، الاستفادة من حقه في الدفاع عن نفسه، ويرجع ذلك الى جملة من الاسباب منها ما يتعلق بالموظف المخالف نفسه، واخرى تخرج عن ارادته ولا تتعلق به.  </a:t>
            </a:r>
          </a:p>
          <a:p>
            <a:endParaRPr lang="ar-IQ" dirty="0"/>
          </a:p>
        </p:txBody>
      </p:sp>
    </p:spTree>
    <p:extLst>
      <p:ext uri="{BB962C8B-B14F-4D97-AF65-F5344CB8AC3E}">
        <p14:creationId xmlns:p14="http://schemas.microsoft.com/office/powerpoint/2010/main" val="56957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الاسباب التي </a:t>
            </a:r>
            <a:r>
              <a:rPr lang="ar-IQ" dirty="0" smtClean="0"/>
              <a:t>تخرج عن ارادة الموظف (الظروف الاستثنائية):</a:t>
            </a:r>
            <a:endParaRPr lang="ar-IQ" dirty="0"/>
          </a:p>
        </p:txBody>
      </p:sp>
      <p:sp>
        <p:nvSpPr>
          <p:cNvPr id="3" name="عنصر نائب للمحتوى 2"/>
          <p:cNvSpPr>
            <a:spLocks noGrp="1"/>
          </p:cNvSpPr>
          <p:nvPr>
            <p:ph idx="1"/>
          </p:nvPr>
        </p:nvSpPr>
        <p:spPr/>
        <p:txBody>
          <a:bodyPr/>
          <a:lstStyle/>
          <a:p>
            <a:r>
              <a:rPr lang="ar-IQ" dirty="0" smtClean="0"/>
              <a:t>التي تتلخص في حلول مشروعية جديدة محل المشروعية العادية تضع في الحسبان مثل هذه الظروف، </a:t>
            </a:r>
            <a:r>
              <a:rPr lang="ar-IQ" dirty="0" err="1" smtClean="0"/>
              <a:t>فالادارة</a:t>
            </a:r>
            <a:r>
              <a:rPr lang="ar-IQ" dirty="0" smtClean="0"/>
              <a:t> تتصرف وفق مشروعية استثنائية </a:t>
            </a:r>
            <a:r>
              <a:rPr lang="ar-IQ" dirty="0" err="1" smtClean="0"/>
              <a:t>لاتخرج</a:t>
            </a:r>
            <a:r>
              <a:rPr lang="ar-IQ" dirty="0" smtClean="0"/>
              <a:t> عن القانون وانما تتبعه وفق نهج معين </a:t>
            </a:r>
            <a:endParaRPr lang="ar-IQ" dirty="0"/>
          </a:p>
        </p:txBody>
      </p:sp>
    </p:spTree>
    <p:extLst>
      <p:ext uri="{BB962C8B-B14F-4D97-AF65-F5344CB8AC3E}">
        <p14:creationId xmlns:p14="http://schemas.microsoft.com/office/powerpoint/2010/main" val="191606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الاسباب التي تخرج عن ارادة الموظف (الظروف الاستثنائية):</a:t>
            </a:r>
          </a:p>
        </p:txBody>
      </p:sp>
      <p:sp>
        <p:nvSpPr>
          <p:cNvPr id="3" name="عنصر نائب للمحتوى 2"/>
          <p:cNvSpPr>
            <a:spLocks noGrp="1"/>
          </p:cNvSpPr>
          <p:nvPr>
            <p:ph idx="1"/>
          </p:nvPr>
        </p:nvSpPr>
        <p:spPr/>
        <p:txBody>
          <a:bodyPr/>
          <a:lstStyle/>
          <a:p>
            <a:r>
              <a:rPr lang="ar-IQ" dirty="0" smtClean="0"/>
              <a:t>وفي نطاق التأديب فأن الموظف قد يفقد ضماناته كلها او جزء منها عند حلول الظرف الاستثنائي.</a:t>
            </a:r>
          </a:p>
          <a:p>
            <a:r>
              <a:rPr lang="ar-IQ" dirty="0" smtClean="0"/>
              <a:t>ومثال ذلك حالة الحرب فقد اقر مجلس الدولة الفرنسي عدد من القوانين التأديبية التي اوقفت العمل بالضمانات المقررة للموظفين في اثناء التأديب بسبب الحرب العالمية الثانية كالمرسوم الصادر في الاول من سبتمبر لعام 1939 ومرسوم 18 نوفمبر 1939.</a:t>
            </a:r>
            <a:endParaRPr lang="ar-IQ" dirty="0"/>
          </a:p>
        </p:txBody>
      </p:sp>
    </p:spTree>
    <p:extLst>
      <p:ext uri="{BB962C8B-B14F-4D97-AF65-F5344CB8AC3E}">
        <p14:creationId xmlns:p14="http://schemas.microsoft.com/office/powerpoint/2010/main" val="100382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الاسباب التي تخرج عن ارادة الموظف </a:t>
            </a:r>
            <a:r>
              <a:rPr lang="ar-IQ" dirty="0" smtClean="0"/>
              <a:t>:</a:t>
            </a:r>
            <a:endParaRPr lang="ar-IQ" dirty="0"/>
          </a:p>
        </p:txBody>
      </p:sp>
      <p:sp>
        <p:nvSpPr>
          <p:cNvPr id="3" name="عنصر نائب للمحتوى 2"/>
          <p:cNvSpPr>
            <a:spLocks noGrp="1"/>
          </p:cNvSpPr>
          <p:nvPr>
            <p:ph idx="1"/>
          </p:nvPr>
        </p:nvSpPr>
        <p:spPr/>
        <p:txBody>
          <a:bodyPr/>
          <a:lstStyle/>
          <a:p>
            <a:r>
              <a:rPr lang="ar-IQ" dirty="0" smtClean="0"/>
              <a:t>اضافة الى حالة الظروف الاستثنائية، فقد تتسبب الادارة ذاتها في عدم امكان الموظف المحال الى التحقيق الاداري من الاستفادة من حقه في الدفاع كما في حالة عدم تبليغه بأمر التحقيق (حالة عدم اخطاره).</a:t>
            </a:r>
          </a:p>
          <a:p>
            <a:pPr marL="68580" indent="0">
              <a:buNone/>
            </a:pPr>
            <a:endParaRPr lang="ar-IQ"/>
          </a:p>
        </p:txBody>
      </p:sp>
    </p:spTree>
    <p:extLst>
      <p:ext uri="{BB962C8B-B14F-4D97-AF65-F5344CB8AC3E}">
        <p14:creationId xmlns:p14="http://schemas.microsoft.com/office/powerpoint/2010/main" val="2237314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TotalTime>
  <Words>201</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التحقيق الاداري</vt:lpstr>
      <vt:lpstr>تعذر استفادة الموظف العام من حق الدفاع</vt:lpstr>
      <vt:lpstr>الاسباب التي تخرج عن ارادة الموظف (الظروف الاستثنائية):</vt:lpstr>
      <vt:lpstr>الاسباب التي تخرج عن ارادة الموظف (الظروف الاستثنائية):</vt:lpstr>
      <vt:lpstr>الاسباب التي تخرج عن ارادة الموظف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dc:title>
  <dc:creator>سجى</dc:creator>
  <cp:lastModifiedBy>سجى</cp:lastModifiedBy>
  <cp:revision>3</cp:revision>
  <dcterms:created xsi:type="dcterms:W3CDTF">2022-09-28T17:40:25Z</dcterms:created>
  <dcterms:modified xsi:type="dcterms:W3CDTF">2022-09-28T18:42:09Z</dcterms:modified>
</cp:coreProperties>
</file>