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3" r:id="rId3"/>
    <p:sldId id="257" r:id="rId4"/>
    <p:sldId id="258" r:id="rId5"/>
    <p:sldId id="259" r:id="rId6"/>
    <p:sldId id="260" r:id="rId7"/>
    <p:sldId id="26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03/03/1444</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03/03/1444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03/03/1444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03/03/1444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03/03/1444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03/03/1444</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03/03/1444</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التحقيق الاداري</a:t>
            </a:r>
          </a:p>
        </p:txBody>
      </p:sp>
      <p:sp>
        <p:nvSpPr>
          <p:cNvPr id="3" name="عنوان فرعي 2"/>
          <p:cNvSpPr>
            <a:spLocks noGrp="1"/>
          </p:cNvSpPr>
          <p:nvPr>
            <p:ph type="subTitle" idx="1"/>
          </p:nvPr>
        </p:nvSpPr>
        <p:spPr/>
        <p:txBody>
          <a:bodyPr/>
          <a:lstStyle/>
          <a:p>
            <a:pPr algn="r"/>
            <a:r>
              <a:rPr lang="ar-IQ" dirty="0" smtClean="0"/>
              <a:t>حق الدفاع</a:t>
            </a:r>
            <a:endParaRPr lang="ar-IQ" dirty="0"/>
          </a:p>
        </p:txBody>
      </p:sp>
    </p:spTree>
    <p:extLst>
      <p:ext uri="{BB962C8B-B14F-4D97-AF65-F5344CB8AC3E}">
        <p14:creationId xmlns:p14="http://schemas.microsoft.com/office/powerpoint/2010/main" val="252763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a:t>العبرة ليست بوجود الحق وانما بوجود الوسائل التي تكفل تحقيقه، وهذه الوسائل هي ما تسمى بالأحكام او الضوابط الواجب اتباعها لبلوغ الغاية التي شرع من اجلها حق الدفاع.</a:t>
            </a:r>
          </a:p>
          <a:p>
            <a:endParaRPr lang="ar-IQ" dirty="0"/>
          </a:p>
        </p:txBody>
      </p:sp>
    </p:spTree>
    <p:extLst>
      <p:ext uri="{BB962C8B-B14F-4D97-AF65-F5344CB8AC3E}">
        <p14:creationId xmlns:p14="http://schemas.microsoft.com/office/powerpoint/2010/main" val="1188607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980728"/>
            <a:ext cx="7024744" cy="1143000"/>
          </a:xfrm>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a:t>اجابة طلب الموظف للاستشهاد بشهود:</a:t>
            </a:r>
          </a:p>
          <a:p>
            <a:r>
              <a:rPr lang="ar-IQ" dirty="0"/>
              <a:t>من مقومات حق الدفاع اجابة الموظف المحال للتحقيق، على طلبه بالاستعانة بشهود لنفي التهمة عنه.</a:t>
            </a:r>
          </a:p>
          <a:p>
            <a:endParaRPr lang="ar-IQ" dirty="0"/>
          </a:p>
        </p:txBody>
      </p:sp>
    </p:spTree>
    <p:extLst>
      <p:ext uri="{BB962C8B-B14F-4D97-AF65-F5344CB8AC3E}">
        <p14:creationId xmlns:p14="http://schemas.microsoft.com/office/powerpoint/2010/main" val="121121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a:t>ممارسة حق الدفاع وكالة:</a:t>
            </a:r>
          </a:p>
          <a:p>
            <a:r>
              <a:rPr lang="ar-IQ" dirty="0"/>
              <a:t>شرع حق الدفاع من اجل ان يمارس الشخص حقه بنفي التهم التي توجه اليه، ويتم ذلك في الاصل شخصيا، الا انه لا مانع من الاستعانة بشخص اخر للنيابة عن الموظف المخالف في حالة عدم حضوره او لتعزيز دفاعه ومعاونته في الدفاع، فحق الدفاع يكون اصالة او وكالة.</a:t>
            </a:r>
          </a:p>
          <a:p>
            <a:endParaRPr lang="ar-IQ" dirty="0"/>
          </a:p>
        </p:txBody>
      </p:sp>
    </p:spTree>
    <p:extLst>
      <p:ext uri="{BB962C8B-B14F-4D97-AF65-F5344CB8AC3E}">
        <p14:creationId xmlns:p14="http://schemas.microsoft.com/office/powerpoint/2010/main" val="1071312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a:t>حضور الموظف اجراءات التحقيق:</a:t>
            </a:r>
          </a:p>
          <a:p>
            <a:r>
              <a:rPr lang="ar-IQ" dirty="0"/>
              <a:t>لحضور الموظف المحال الى التحقيق اجراءات التحقيق اهمية كبيرة وذلك لكي يكون على اطلاع تام بكل ما يتخذ ضده من اجراءات ومناقشتها وابداء الملاحظات </a:t>
            </a:r>
            <a:r>
              <a:rPr lang="ar-IQ" dirty="0" err="1"/>
              <a:t>بشانها</a:t>
            </a:r>
            <a:r>
              <a:rPr lang="ar-IQ" dirty="0"/>
              <a:t>.</a:t>
            </a:r>
          </a:p>
          <a:p>
            <a:endParaRPr lang="ar-IQ" dirty="0"/>
          </a:p>
        </p:txBody>
      </p:sp>
    </p:spTree>
    <p:extLst>
      <p:ext uri="{BB962C8B-B14F-4D97-AF65-F5344CB8AC3E}">
        <p14:creationId xmlns:p14="http://schemas.microsoft.com/office/powerpoint/2010/main" val="3539387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a:t>شرط الكتابة</a:t>
            </a:r>
          </a:p>
          <a:p>
            <a:r>
              <a:rPr lang="ar-IQ" dirty="0"/>
              <a:t>فالملاحظات التي يبديها الموظف لابد من تدوينها في محضر التحقيق، كما ان ابداء ملاحظات الدفاع قد تكون كتابة او شفاها والمبدأ الاخير متبع في المرافعات الحضورية، وتختلف مسالة تقديم الملاحظات كتابة او شفاها حسب العرف الاداري المتبع في كل دولة ، فالمهم هو ان يمارس الموظف حقه في الدفاع.</a:t>
            </a:r>
          </a:p>
          <a:p>
            <a:endParaRPr lang="ar-IQ" dirty="0"/>
          </a:p>
        </p:txBody>
      </p:sp>
    </p:spTree>
    <p:extLst>
      <p:ext uri="{BB962C8B-B14F-4D97-AF65-F5344CB8AC3E}">
        <p14:creationId xmlns:p14="http://schemas.microsoft.com/office/powerpoint/2010/main" val="578756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a:t>الاحكام العامة لحق الدفاع</a:t>
            </a:r>
          </a:p>
        </p:txBody>
      </p:sp>
      <p:sp>
        <p:nvSpPr>
          <p:cNvPr id="3" name="عنصر نائب للمحتوى 2"/>
          <p:cNvSpPr>
            <a:spLocks noGrp="1"/>
          </p:cNvSpPr>
          <p:nvPr>
            <p:ph idx="1"/>
          </p:nvPr>
        </p:nvSpPr>
        <p:spPr/>
        <p:txBody>
          <a:bodyPr/>
          <a:lstStyle/>
          <a:p>
            <a:r>
              <a:rPr lang="ar-IQ" dirty="0"/>
              <a:t>عبء الاثبات</a:t>
            </a:r>
          </a:p>
          <a:p>
            <a:r>
              <a:rPr lang="ar-IQ" dirty="0"/>
              <a:t>اختلف الرأي بشأن عبء الاثبات وهل يكون على الموظف ام على الادارة. فالراي الاول يضع عبء الاثبات على الموظف بالاستناد الى قاعدة صحة التصرفات الادارية ولكون الموظف يقع في موقع المدعي، اما الراي الثاني يضع عبء الاثبات على الادارة وان الموظف برئ حتى تثبت ادانته، </a:t>
            </a:r>
            <a:r>
              <a:rPr lang="ar-IQ" dirty="0" err="1"/>
              <a:t>فالادارة</a:t>
            </a:r>
            <a:r>
              <a:rPr lang="ar-IQ" dirty="0"/>
              <a:t> هي من تدعي عدم براءة الموظف، وبالتالي عليها اثبات ذلك.</a:t>
            </a:r>
          </a:p>
          <a:p>
            <a:endParaRPr lang="ar-IQ" dirty="0"/>
          </a:p>
        </p:txBody>
      </p:sp>
    </p:spTree>
    <p:extLst>
      <p:ext uri="{BB962C8B-B14F-4D97-AF65-F5344CB8AC3E}">
        <p14:creationId xmlns:p14="http://schemas.microsoft.com/office/powerpoint/2010/main" val="25082703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TotalTime>
  <Words>285</Words>
  <Application>Microsoft Office PowerPoint</Application>
  <PresentationFormat>عرض على الشاشة (3:4)‏</PresentationFormat>
  <Paragraphs>19</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التحقيق الاداري</vt:lpstr>
      <vt:lpstr>الاحكام العامة لحق الدفاع</vt:lpstr>
      <vt:lpstr>الاحكام العامة لحق الدفاع</vt:lpstr>
      <vt:lpstr>الاحكام العامة لحق الدفاع</vt:lpstr>
      <vt:lpstr>الاحكام العامة لحق الدفاع</vt:lpstr>
      <vt:lpstr>الاحكام العامة لحق الدفاع</vt:lpstr>
      <vt:lpstr>الاحكام العامة لحق الدفاع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التحقيق الاداري</dc:title>
  <dc:creator>سجى</dc:creator>
  <cp:lastModifiedBy>سجى</cp:lastModifiedBy>
  <cp:revision>3</cp:revision>
  <dcterms:created xsi:type="dcterms:W3CDTF">2022-09-28T19:43:23Z</dcterms:created>
  <dcterms:modified xsi:type="dcterms:W3CDTF">2022-09-28T19:52:21Z</dcterms:modified>
</cp:coreProperties>
</file>